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6.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7.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8.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9.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10.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11.xml" ContentType="application/vnd.openxmlformats-officedocument.theme+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12.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13.xml" ContentType="application/vnd.openxmlformats-officedocument.theme+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theme/theme14.xml" ContentType="application/vnd.openxmlformats-officedocument.theme+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theme/theme15.xml" ContentType="application/vnd.openxmlformats-officedocument.theme+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theme/theme16.xml" ContentType="application/vnd.openxmlformats-officedocument.theme+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theme/theme17.xml" ContentType="application/vnd.openxmlformats-officedocument.theme+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theme/theme18.xml" ContentType="application/vnd.openxmlformats-officedocument.theme+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theme/theme19.xml" ContentType="application/vnd.openxmlformats-officedocument.theme+xml"/>
  <Override PartName="/ppt/theme/theme20.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3" r:id="rId4"/>
    <p:sldMasterId id="2147484107" r:id="rId5"/>
    <p:sldMasterId id="2147484119" r:id="rId6"/>
    <p:sldMasterId id="2147484131" r:id="rId7"/>
    <p:sldMasterId id="2147484143" r:id="rId8"/>
    <p:sldMasterId id="2147484155" r:id="rId9"/>
    <p:sldMasterId id="2147484167" r:id="rId10"/>
    <p:sldMasterId id="2147484325" r:id="rId11"/>
    <p:sldMasterId id="2147484337" r:id="rId12"/>
    <p:sldMasterId id="2147484349" r:id="rId13"/>
    <p:sldMasterId id="2147484361" r:id="rId14"/>
    <p:sldMasterId id="2147485102" r:id="rId15"/>
    <p:sldMasterId id="2147485128" r:id="rId16"/>
    <p:sldMasterId id="2147485141" r:id="rId17"/>
    <p:sldMasterId id="2147487167" r:id="rId18"/>
    <p:sldMasterId id="2147488475" r:id="rId19"/>
    <p:sldMasterId id="2147492422" r:id="rId20"/>
    <p:sldMasterId id="2147494446" r:id="rId21"/>
    <p:sldMasterId id="2147495238" r:id="rId22"/>
  </p:sldMasterIdLst>
  <p:notesMasterIdLst>
    <p:notesMasterId r:id="rId46"/>
  </p:notesMasterIdLst>
  <p:sldIdLst>
    <p:sldId id="256" r:id="rId23"/>
    <p:sldId id="257" r:id="rId24"/>
    <p:sldId id="259" r:id="rId25"/>
    <p:sldId id="258" r:id="rId26"/>
    <p:sldId id="441" r:id="rId27"/>
    <p:sldId id="442" r:id="rId28"/>
    <p:sldId id="447" r:id="rId29"/>
    <p:sldId id="445" r:id="rId30"/>
    <p:sldId id="427" r:id="rId31"/>
    <p:sldId id="450" r:id="rId32"/>
    <p:sldId id="457" r:id="rId33"/>
    <p:sldId id="453" r:id="rId34"/>
    <p:sldId id="438" r:id="rId35"/>
    <p:sldId id="436" r:id="rId36"/>
    <p:sldId id="449" r:id="rId37"/>
    <p:sldId id="440" r:id="rId38"/>
    <p:sldId id="452" r:id="rId39"/>
    <p:sldId id="456" r:id="rId40"/>
    <p:sldId id="454" r:id="rId41"/>
    <p:sldId id="455" r:id="rId42"/>
    <p:sldId id="348" r:id="rId43"/>
    <p:sldId id="414" r:id="rId44"/>
    <p:sldId id="446" r:id="rId45"/>
  </p:sldIdLst>
  <p:sldSz cx="9144000" cy="6858000" type="screen4x3"/>
  <p:notesSz cx="7315200" cy="96012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8AC899-1CD1-4D28-A053-8B3DC3A11E8D}" v="974" dt="2024-05-06T04:34:27.132"/>
    <p1510:client id="{B53B028E-6215-1C12-B00C-E73FA331E753}" v="168" dt="2024-05-06T00:01:33.402"/>
    <p1510:client id="{E62312C2-9823-5E4B-AFD5-9D878DE3981B}" v="557" dt="2024-05-06T05:16:32.1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5"/>
  </p:normalViewPr>
  <p:slideViewPr>
    <p:cSldViewPr snapToGrid="0">
      <p:cViewPr varScale="1">
        <p:scale>
          <a:sx n="106" d="100"/>
          <a:sy n="106" d="100"/>
        </p:scale>
        <p:origin x="1800" y="1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4.xml"/><Relationship Id="rId39" Type="http://schemas.openxmlformats.org/officeDocument/2006/relationships/slide" Target="slides/slide17.xml"/><Relationship Id="rId21" Type="http://schemas.openxmlformats.org/officeDocument/2006/relationships/slideMaster" Target="slideMasters/slideMaster18.xml"/><Relationship Id="rId34" Type="http://schemas.openxmlformats.org/officeDocument/2006/relationships/slide" Target="slides/slide12.xml"/><Relationship Id="rId42" Type="http://schemas.openxmlformats.org/officeDocument/2006/relationships/slide" Target="slides/slide2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9" Type="http://schemas.openxmlformats.org/officeDocument/2006/relationships/slide" Target="slides/slide7.xml"/><Relationship Id="rId11" Type="http://schemas.openxmlformats.org/officeDocument/2006/relationships/slideMaster" Target="slideMasters/slideMaster8.xml"/><Relationship Id="rId24" Type="http://schemas.openxmlformats.org/officeDocument/2006/relationships/slide" Target="slides/slide2.xml"/><Relationship Id="rId32" Type="http://schemas.openxmlformats.org/officeDocument/2006/relationships/slide" Target="slides/slide10.xml"/><Relationship Id="rId37" Type="http://schemas.openxmlformats.org/officeDocument/2006/relationships/slide" Target="slides/slide15.xml"/><Relationship Id="rId40" Type="http://schemas.openxmlformats.org/officeDocument/2006/relationships/slide" Target="slides/slide18.xml"/><Relationship Id="rId45" Type="http://schemas.openxmlformats.org/officeDocument/2006/relationships/slide" Target="slides/slide23.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1.xml"/><Relationship Id="rId28" Type="http://schemas.openxmlformats.org/officeDocument/2006/relationships/slide" Target="slides/slide6.xml"/><Relationship Id="rId36" Type="http://schemas.openxmlformats.org/officeDocument/2006/relationships/slide" Target="slides/slide14.xml"/><Relationship Id="rId49"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Master" Target="slideMasters/slideMaster16.xml"/><Relationship Id="rId31" Type="http://schemas.openxmlformats.org/officeDocument/2006/relationships/slide" Target="slides/slide9.xml"/><Relationship Id="rId44"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Master" Target="slideMasters/slideMaster19.xml"/><Relationship Id="rId27" Type="http://schemas.openxmlformats.org/officeDocument/2006/relationships/slide" Target="slides/slide5.xml"/><Relationship Id="rId30" Type="http://schemas.openxmlformats.org/officeDocument/2006/relationships/slide" Target="slides/slide8.xml"/><Relationship Id="rId35" Type="http://schemas.openxmlformats.org/officeDocument/2006/relationships/slide" Target="slides/slide13.xml"/><Relationship Id="rId43" Type="http://schemas.openxmlformats.org/officeDocument/2006/relationships/slide" Target="slides/slide21.xml"/><Relationship Id="rId48" Type="http://schemas.openxmlformats.org/officeDocument/2006/relationships/viewProps" Target="viewProps.xml"/><Relationship Id="rId8" Type="http://schemas.openxmlformats.org/officeDocument/2006/relationships/slideMaster" Target="slideMasters/slideMaster5.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3.xml"/><Relationship Id="rId33" Type="http://schemas.openxmlformats.org/officeDocument/2006/relationships/slide" Target="slides/slide11.xml"/><Relationship Id="rId38" Type="http://schemas.openxmlformats.org/officeDocument/2006/relationships/slide" Target="slides/slide16.xml"/><Relationship Id="rId46" Type="http://schemas.openxmlformats.org/officeDocument/2006/relationships/notesMaster" Target="notesMasters/notesMaster1.xml"/><Relationship Id="rId20" Type="http://schemas.openxmlformats.org/officeDocument/2006/relationships/slideMaster" Target="slideMasters/slideMaster17.xml"/><Relationship Id="rId41" Type="http://schemas.openxmlformats.org/officeDocument/2006/relationships/slide" Target="slides/slide19.xml"/><Relationship Id="rId1" Type="http://schemas.openxmlformats.org/officeDocument/2006/relationships/customXml" Target="../customXml/item1.xml"/><Relationship Id="rId6"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60FBB7-9A06-4F78-A00A-9D253444E285}"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F330D16B-69E7-4BB8-BE54-BB18DF2A0601}">
      <dgm:prSet phldrT="[Text]"/>
      <dgm:spPr/>
      <dgm:t>
        <a:bodyPr/>
        <a:lstStyle/>
        <a:p>
          <a:r>
            <a:rPr lang="en-US"/>
            <a:t>Input Latency</a:t>
          </a:r>
        </a:p>
      </dgm:t>
    </dgm:pt>
    <dgm:pt modelId="{9300E947-B17B-4C8F-85CA-92E5184E2507}" type="parTrans" cxnId="{8D65C548-9BF2-42C0-8192-1EC69BD48558}">
      <dgm:prSet/>
      <dgm:spPr/>
      <dgm:t>
        <a:bodyPr/>
        <a:lstStyle/>
        <a:p>
          <a:endParaRPr lang="en-US"/>
        </a:p>
      </dgm:t>
    </dgm:pt>
    <dgm:pt modelId="{07B2DEA6-0A81-42C6-9698-588E546B3BA0}" type="sibTrans" cxnId="{8D65C548-9BF2-42C0-8192-1EC69BD48558}">
      <dgm:prSet/>
      <dgm:spPr/>
      <dgm:t>
        <a:bodyPr/>
        <a:lstStyle/>
        <a:p>
          <a:endParaRPr lang="en-US"/>
        </a:p>
      </dgm:t>
    </dgm:pt>
    <dgm:pt modelId="{F649496D-6E21-47C7-9DDD-82A3FCA2E4C5}">
      <dgm:prSet phldrT="[Text]"/>
      <dgm:spPr/>
      <dgm:t>
        <a:bodyPr/>
        <a:lstStyle/>
        <a:p>
          <a:r>
            <a:rPr lang="en-US"/>
            <a:t>S1 Execution </a:t>
          </a:r>
        </a:p>
      </dgm:t>
    </dgm:pt>
    <dgm:pt modelId="{488A32FD-4B82-4E20-88B0-A0DC2831B2DA}" type="parTrans" cxnId="{5E0C28C0-8070-431B-AF70-C05B0C7BE6AC}">
      <dgm:prSet/>
      <dgm:spPr/>
      <dgm:t>
        <a:bodyPr/>
        <a:lstStyle/>
        <a:p>
          <a:endParaRPr lang="en-US"/>
        </a:p>
      </dgm:t>
    </dgm:pt>
    <dgm:pt modelId="{5873149B-50BA-45E2-9ECD-996B88B83177}" type="sibTrans" cxnId="{5E0C28C0-8070-431B-AF70-C05B0C7BE6AC}">
      <dgm:prSet/>
      <dgm:spPr/>
      <dgm:t>
        <a:bodyPr/>
        <a:lstStyle/>
        <a:p>
          <a:endParaRPr lang="en-US"/>
        </a:p>
      </dgm:t>
    </dgm:pt>
    <dgm:pt modelId="{A5236DCD-8CF5-4A8E-BA2F-BB3AF83B171E}">
      <dgm:prSet phldrT="[Text]"/>
      <dgm:spPr/>
      <dgm:t>
        <a:bodyPr/>
        <a:lstStyle/>
        <a:p>
          <a:r>
            <a:rPr lang="en-US"/>
            <a:t>Context Switch</a:t>
          </a:r>
        </a:p>
      </dgm:t>
    </dgm:pt>
    <dgm:pt modelId="{8DEABC08-7045-4A4B-92DC-8CFB8B0787BD}" type="parTrans" cxnId="{259557D7-ECD0-4D29-BF4D-447D7E77DB93}">
      <dgm:prSet/>
      <dgm:spPr/>
      <dgm:t>
        <a:bodyPr/>
        <a:lstStyle/>
        <a:p>
          <a:endParaRPr lang="en-US"/>
        </a:p>
      </dgm:t>
    </dgm:pt>
    <dgm:pt modelId="{972D7800-C3F0-4580-A3ED-DB077F995884}" type="sibTrans" cxnId="{259557D7-ECD0-4D29-BF4D-447D7E77DB93}">
      <dgm:prSet/>
      <dgm:spPr/>
      <dgm:t>
        <a:bodyPr/>
        <a:lstStyle/>
        <a:p>
          <a:endParaRPr lang="en-US"/>
        </a:p>
      </dgm:t>
    </dgm:pt>
    <dgm:pt modelId="{EFB43F8F-294F-4703-80FF-4E009033C21F}">
      <dgm:prSet/>
      <dgm:spPr/>
      <dgm:t>
        <a:bodyPr/>
        <a:lstStyle/>
        <a:p>
          <a:r>
            <a:rPr lang="en-US"/>
            <a:t>S4 Execution</a:t>
          </a:r>
        </a:p>
      </dgm:t>
    </dgm:pt>
    <dgm:pt modelId="{70C01FCB-1B70-4CDE-840E-BE1E8B7E6860}" type="parTrans" cxnId="{D660FE2B-F695-4FBB-897A-9A03CC9850F4}">
      <dgm:prSet/>
      <dgm:spPr/>
      <dgm:t>
        <a:bodyPr/>
        <a:lstStyle/>
        <a:p>
          <a:endParaRPr lang="en-US"/>
        </a:p>
      </dgm:t>
    </dgm:pt>
    <dgm:pt modelId="{A5DBE5B6-E5DF-4528-9165-42BD5167D1CC}" type="sibTrans" cxnId="{D660FE2B-F695-4FBB-897A-9A03CC9850F4}">
      <dgm:prSet/>
      <dgm:spPr/>
      <dgm:t>
        <a:bodyPr/>
        <a:lstStyle/>
        <a:p>
          <a:endParaRPr lang="en-US"/>
        </a:p>
      </dgm:t>
    </dgm:pt>
    <dgm:pt modelId="{1D5573E6-D8BF-4D20-8F85-C683DAD464FC}">
      <dgm:prSet/>
      <dgm:spPr/>
      <dgm:t>
        <a:bodyPr/>
        <a:lstStyle/>
        <a:p>
          <a:r>
            <a:rPr lang="en-US"/>
            <a:t>Context Switch</a:t>
          </a:r>
        </a:p>
      </dgm:t>
    </dgm:pt>
    <dgm:pt modelId="{ED84C88D-3CBB-4450-AC6A-16E1951A4401}" type="parTrans" cxnId="{F5C443CD-D259-4186-9FAA-3B0BB2DF8681}">
      <dgm:prSet/>
      <dgm:spPr/>
      <dgm:t>
        <a:bodyPr/>
        <a:lstStyle/>
        <a:p>
          <a:endParaRPr lang="en-US"/>
        </a:p>
      </dgm:t>
    </dgm:pt>
    <dgm:pt modelId="{877A026D-9E71-43D3-B1CB-273A75BFED16}" type="sibTrans" cxnId="{F5C443CD-D259-4186-9FAA-3B0BB2DF8681}">
      <dgm:prSet/>
      <dgm:spPr/>
      <dgm:t>
        <a:bodyPr/>
        <a:lstStyle/>
        <a:p>
          <a:endParaRPr lang="en-US"/>
        </a:p>
      </dgm:t>
    </dgm:pt>
    <dgm:pt modelId="{C863EAAF-20AD-4788-BCFC-90CA84FF7A02}">
      <dgm:prSet/>
      <dgm:spPr/>
      <dgm:t>
        <a:bodyPr/>
        <a:lstStyle/>
        <a:p>
          <a:r>
            <a:rPr lang="en-US"/>
            <a:t>S2 Execution</a:t>
          </a:r>
        </a:p>
      </dgm:t>
    </dgm:pt>
    <dgm:pt modelId="{D895FBB0-EF75-4F55-BFD6-0F71875C3D9D}" type="parTrans" cxnId="{37B587F2-6FDD-4CF7-98CD-03BEB26D248B}">
      <dgm:prSet/>
      <dgm:spPr/>
      <dgm:t>
        <a:bodyPr/>
        <a:lstStyle/>
        <a:p>
          <a:endParaRPr lang="en-US"/>
        </a:p>
      </dgm:t>
    </dgm:pt>
    <dgm:pt modelId="{B31FE708-7C7A-421A-8F90-F29C1DCDB455}" type="sibTrans" cxnId="{37B587F2-6FDD-4CF7-98CD-03BEB26D248B}">
      <dgm:prSet/>
      <dgm:spPr/>
      <dgm:t>
        <a:bodyPr/>
        <a:lstStyle/>
        <a:p>
          <a:endParaRPr lang="en-US"/>
        </a:p>
      </dgm:t>
    </dgm:pt>
    <dgm:pt modelId="{7E04AB22-32B0-496C-B80A-9D1F54F456FB}">
      <dgm:prSet/>
      <dgm:spPr/>
      <dgm:t>
        <a:bodyPr/>
        <a:lstStyle/>
        <a:p>
          <a:r>
            <a:rPr lang="en-US"/>
            <a:t>Context Switch</a:t>
          </a:r>
        </a:p>
      </dgm:t>
    </dgm:pt>
    <dgm:pt modelId="{883418D2-86C4-4554-BD91-DD78A0371AE8}" type="parTrans" cxnId="{3BADAEC2-B5EC-4122-B534-8FA51EE901CC}">
      <dgm:prSet/>
      <dgm:spPr/>
      <dgm:t>
        <a:bodyPr/>
        <a:lstStyle/>
        <a:p>
          <a:endParaRPr lang="en-US"/>
        </a:p>
      </dgm:t>
    </dgm:pt>
    <dgm:pt modelId="{66A8F517-6C50-47CD-A4E4-5B94E4201F69}" type="sibTrans" cxnId="{3BADAEC2-B5EC-4122-B534-8FA51EE901CC}">
      <dgm:prSet/>
      <dgm:spPr/>
      <dgm:t>
        <a:bodyPr/>
        <a:lstStyle/>
        <a:p>
          <a:endParaRPr lang="en-US"/>
        </a:p>
      </dgm:t>
    </dgm:pt>
    <dgm:pt modelId="{C543F0FD-6C20-4777-8ED0-B80C6343BA65}">
      <dgm:prSet/>
      <dgm:spPr/>
      <dgm:t>
        <a:bodyPr/>
        <a:lstStyle/>
        <a:p>
          <a:r>
            <a:rPr lang="en-US"/>
            <a:t>S3 execution</a:t>
          </a:r>
        </a:p>
      </dgm:t>
    </dgm:pt>
    <dgm:pt modelId="{7423D005-D617-4C10-8162-8BDED29DC2B7}" type="parTrans" cxnId="{8A21080F-569B-4286-80CD-6DD0A6B32313}">
      <dgm:prSet/>
      <dgm:spPr/>
      <dgm:t>
        <a:bodyPr/>
        <a:lstStyle/>
        <a:p>
          <a:endParaRPr lang="en-US"/>
        </a:p>
      </dgm:t>
    </dgm:pt>
    <dgm:pt modelId="{934DFC3C-04E1-4A40-85CF-F01086B2A8E2}" type="sibTrans" cxnId="{8A21080F-569B-4286-80CD-6DD0A6B32313}">
      <dgm:prSet/>
      <dgm:spPr/>
      <dgm:t>
        <a:bodyPr/>
        <a:lstStyle/>
        <a:p>
          <a:endParaRPr lang="en-US"/>
        </a:p>
      </dgm:t>
    </dgm:pt>
    <dgm:pt modelId="{80F6A468-5478-4065-8869-F45820EF0696}">
      <dgm:prSet/>
      <dgm:spPr/>
      <dgm:t>
        <a:bodyPr/>
        <a:lstStyle/>
        <a:p>
          <a:r>
            <a:rPr lang="en-US"/>
            <a:t>O/p Latency</a:t>
          </a:r>
        </a:p>
      </dgm:t>
    </dgm:pt>
    <dgm:pt modelId="{7C5435D6-A82A-486F-8D19-756EC9190FBA}" type="parTrans" cxnId="{26D7DFD7-3451-4F75-A128-8700D730B831}">
      <dgm:prSet/>
      <dgm:spPr/>
      <dgm:t>
        <a:bodyPr/>
        <a:lstStyle/>
        <a:p>
          <a:endParaRPr lang="en-US"/>
        </a:p>
      </dgm:t>
    </dgm:pt>
    <dgm:pt modelId="{0C4A1212-04CE-46B8-AFB2-4706572BC3C2}" type="sibTrans" cxnId="{26D7DFD7-3451-4F75-A128-8700D730B831}">
      <dgm:prSet/>
      <dgm:spPr/>
      <dgm:t>
        <a:bodyPr/>
        <a:lstStyle/>
        <a:p>
          <a:endParaRPr lang="en-US"/>
        </a:p>
      </dgm:t>
    </dgm:pt>
    <dgm:pt modelId="{9EC66B32-6F58-42A6-A946-1CE9E84EB2E4}" type="pres">
      <dgm:prSet presAssocID="{F160FBB7-9A06-4F78-A00A-9D253444E285}" presName="Name0" presStyleCnt="0">
        <dgm:presLayoutVars>
          <dgm:dir/>
          <dgm:resizeHandles val="exact"/>
        </dgm:presLayoutVars>
      </dgm:prSet>
      <dgm:spPr/>
    </dgm:pt>
    <dgm:pt modelId="{B49DE77C-2131-496B-9B12-9EC4F2460B60}" type="pres">
      <dgm:prSet presAssocID="{F330D16B-69E7-4BB8-BE54-BB18DF2A0601}" presName="node" presStyleLbl="node1" presStyleIdx="0" presStyleCnt="9" custScaleX="195538" custScaleY="76159">
        <dgm:presLayoutVars>
          <dgm:bulletEnabled val="1"/>
        </dgm:presLayoutVars>
      </dgm:prSet>
      <dgm:spPr/>
    </dgm:pt>
    <dgm:pt modelId="{87667967-C7FD-4DAF-ABE4-57ACCD9452B2}" type="pres">
      <dgm:prSet presAssocID="{07B2DEA6-0A81-42C6-9698-588E546B3BA0}" presName="sibTrans" presStyleLbl="sibTrans2D1" presStyleIdx="0" presStyleCnt="8"/>
      <dgm:spPr/>
    </dgm:pt>
    <dgm:pt modelId="{CE4B97E8-8820-4239-ADD3-7D1F5D2F2C05}" type="pres">
      <dgm:prSet presAssocID="{07B2DEA6-0A81-42C6-9698-588E546B3BA0}" presName="connectorText" presStyleLbl="sibTrans2D1" presStyleIdx="0" presStyleCnt="8"/>
      <dgm:spPr/>
    </dgm:pt>
    <dgm:pt modelId="{23B14ABE-34B6-4702-91C1-D6F9B5706791}" type="pres">
      <dgm:prSet presAssocID="{F649496D-6E21-47C7-9DDD-82A3FCA2E4C5}" presName="node" presStyleLbl="node1" presStyleIdx="1" presStyleCnt="9" custScaleX="199661" custScaleY="84483">
        <dgm:presLayoutVars>
          <dgm:bulletEnabled val="1"/>
        </dgm:presLayoutVars>
      </dgm:prSet>
      <dgm:spPr/>
    </dgm:pt>
    <dgm:pt modelId="{C2915238-B942-4819-9E63-A84E71D8A6EE}" type="pres">
      <dgm:prSet presAssocID="{5873149B-50BA-45E2-9ECD-996B88B83177}" presName="sibTrans" presStyleLbl="sibTrans2D1" presStyleIdx="1" presStyleCnt="8"/>
      <dgm:spPr/>
    </dgm:pt>
    <dgm:pt modelId="{16E870D4-64E6-44BF-A621-E7986195256C}" type="pres">
      <dgm:prSet presAssocID="{5873149B-50BA-45E2-9ECD-996B88B83177}" presName="connectorText" presStyleLbl="sibTrans2D1" presStyleIdx="1" presStyleCnt="8"/>
      <dgm:spPr/>
    </dgm:pt>
    <dgm:pt modelId="{32E5E46A-DC6A-42A4-8BFC-3A8003340A08}" type="pres">
      <dgm:prSet presAssocID="{1D5573E6-D8BF-4D20-8F85-C683DAD464FC}" presName="node" presStyleLbl="node1" presStyleIdx="2" presStyleCnt="9">
        <dgm:presLayoutVars>
          <dgm:bulletEnabled val="1"/>
        </dgm:presLayoutVars>
      </dgm:prSet>
      <dgm:spPr/>
    </dgm:pt>
    <dgm:pt modelId="{186671BD-43F1-4DF6-AE41-E459E029C9F6}" type="pres">
      <dgm:prSet presAssocID="{877A026D-9E71-43D3-B1CB-273A75BFED16}" presName="sibTrans" presStyleLbl="sibTrans2D1" presStyleIdx="2" presStyleCnt="8"/>
      <dgm:spPr/>
    </dgm:pt>
    <dgm:pt modelId="{17538FE6-6707-47F8-AFC9-EED370A3F10E}" type="pres">
      <dgm:prSet presAssocID="{877A026D-9E71-43D3-B1CB-273A75BFED16}" presName="connectorText" presStyleLbl="sibTrans2D1" presStyleIdx="2" presStyleCnt="8"/>
      <dgm:spPr/>
    </dgm:pt>
    <dgm:pt modelId="{0E02C7E1-ED69-4791-A0CE-7B622BBA8AAC}" type="pres">
      <dgm:prSet presAssocID="{C863EAAF-20AD-4788-BCFC-90CA84FF7A02}" presName="node" presStyleLbl="node1" presStyleIdx="3" presStyleCnt="9">
        <dgm:presLayoutVars>
          <dgm:bulletEnabled val="1"/>
        </dgm:presLayoutVars>
      </dgm:prSet>
      <dgm:spPr/>
    </dgm:pt>
    <dgm:pt modelId="{053E8402-D9FB-4F98-8955-6E465E384AAA}" type="pres">
      <dgm:prSet presAssocID="{B31FE708-7C7A-421A-8F90-F29C1DCDB455}" presName="sibTrans" presStyleLbl="sibTrans2D1" presStyleIdx="3" presStyleCnt="8"/>
      <dgm:spPr/>
    </dgm:pt>
    <dgm:pt modelId="{DCB1AC7D-BCA3-4375-9D36-96ABCD4D4223}" type="pres">
      <dgm:prSet presAssocID="{B31FE708-7C7A-421A-8F90-F29C1DCDB455}" presName="connectorText" presStyleLbl="sibTrans2D1" presStyleIdx="3" presStyleCnt="8"/>
      <dgm:spPr/>
    </dgm:pt>
    <dgm:pt modelId="{6625156A-B7B7-4F60-98BE-71AB33C3CF9E}" type="pres">
      <dgm:prSet presAssocID="{7E04AB22-32B0-496C-B80A-9D1F54F456FB}" presName="node" presStyleLbl="node1" presStyleIdx="4" presStyleCnt="9">
        <dgm:presLayoutVars>
          <dgm:bulletEnabled val="1"/>
        </dgm:presLayoutVars>
      </dgm:prSet>
      <dgm:spPr/>
    </dgm:pt>
    <dgm:pt modelId="{EF988870-BF7F-4291-9E55-AC355850390A}" type="pres">
      <dgm:prSet presAssocID="{66A8F517-6C50-47CD-A4E4-5B94E4201F69}" presName="sibTrans" presStyleLbl="sibTrans2D1" presStyleIdx="4" presStyleCnt="8"/>
      <dgm:spPr/>
    </dgm:pt>
    <dgm:pt modelId="{1187C5A6-AE7E-465E-9556-6ABDA022C667}" type="pres">
      <dgm:prSet presAssocID="{66A8F517-6C50-47CD-A4E4-5B94E4201F69}" presName="connectorText" presStyleLbl="sibTrans2D1" presStyleIdx="4" presStyleCnt="8"/>
      <dgm:spPr/>
    </dgm:pt>
    <dgm:pt modelId="{BFC8634D-A440-4476-8618-0A8CDD5C26FC}" type="pres">
      <dgm:prSet presAssocID="{C543F0FD-6C20-4777-8ED0-B80C6343BA65}" presName="node" presStyleLbl="node1" presStyleIdx="5" presStyleCnt="9">
        <dgm:presLayoutVars>
          <dgm:bulletEnabled val="1"/>
        </dgm:presLayoutVars>
      </dgm:prSet>
      <dgm:spPr/>
    </dgm:pt>
    <dgm:pt modelId="{5E5E23FE-41D0-42C3-BA74-ED3971980E3E}" type="pres">
      <dgm:prSet presAssocID="{934DFC3C-04E1-4A40-85CF-F01086B2A8E2}" presName="sibTrans" presStyleLbl="sibTrans2D1" presStyleIdx="5" presStyleCnt="8"/>
      <dgm:spPr/>
    </dgm:pt>
    <dgm:pt modelId="{6216C5BB-955E-4677-9A8E-4CF4ACA67AF4}" type="pres">
      <dgm:prSet presAssocID="{934DFC3C-04E1-4A40-85CF-F01086B2A8E2}" presName="connectorText" presStyleLbl="sibTrans2D1" presStyleIdx="5" presStyleCnt="8"/>
      <dgm:spPr/>
    </dgm:pt>
    <dgm:pt modelId="{DB36390B-26E1-4735-A1D2-8FAC2EE9A276}" type="pres">
      <dgm:prSet presAssocID="{A5236DCD-8CF5-4A8E-BA2F-BB3AF83B171E}" presName="node" presStyleLbl="node1" presStyleIdx="6" presStyleCnt="9">
        <dgm:presLayoutVars>
          <dgm:bulletEnabled val="1"/>
        </dgm:presLayoutVars>
      </dgm:prSet>
      <dgm:spPr/>
    </dgm:pt>
    <dgm:pt modelId="{21628DB7-891B-4AED-9023-90AE67ECEBDE}" type="pres">
      <dgm:prSet presAssocID="{972D7800-C3F0-4580-A3ED-DB077F995884}" presName="sibTrans" presStyleLbl="sibTrans2D1" presStyleIdx="6" presStyleCnt="8"/>
      <dgm:spPr/>
    </dgm:pt>
    <dgm:pt modelId="{351193CE-13EF-4BCF-BCC7-27948C547848}" type="pres">
      <dgm:prSet presAssocID="{972D7800-C3F0-4580-A3ED-DB077F995884}" presName="connectorText" presStyleLbl="sibTrans2D1" presStyleIdx="6" presStyleCnt="8"/>
      <dgm:spPr/>
    </dgm:pt>
    <dgm:pt modelId="{D159B83C-ADCA-4EB8-9CA2-D4813FC2647B}" type="pres">
      <dgm:prSet presAssocID="{EFB43F8F-294F-4703-80FF-4E009033C21F}" presName="node" presStyleLbl="node1" presStyleIdx="7" presStyleCnt="9">
        <dgm:presLayoutVars>
          <dgm:bulletEnabled val="1"/>
        </dgm:presLayoutVars>
      </dgm:prSet>
      <dgm:spPr/>
    </dgm:pt>
    <dgm:pt modelId="{434C2DE1-4BB8-4737-B5F3-75D8E891F13D}" type="pres">
      <dgm:prSet presAssocID="{A5DBE5B6-E5DF-4528-9165-42BD5167D1CC}" presName="sibTrans" presStyleLbl="sibTrans2D1" presStyleIdx="7" presStyleCnt="8"/>
      <dgm:spPr/>
    </dgm:pt>
    <dgm:pt modelId="{106ECE3C-E6C1-4EBB-8A9C-6056E03220FF}" type="pres">
      <dgm:prSet presAssocID="{A5DBE5B6-E5DF-4528-9165-42BD5167D1CC}" presName="connectorText" presStyleLbl="sibTrans2D1" presStyleIdx="7" presStyleCnt="8"/>
      <dgm:spPr/>
    </dgm:pt>
    <dgm:pt modelId="{CDA57F97-018B-43EE-9EC3-44B1F3F62B3D}" type="pres">
      <dgm:prSet presAssocID="{80F6A468-5478-4065-8869-F45820EF0696}" presName="node" presStyleLbl="node1" presStyleIdx="8" presStyleCnt="9">
        <dgm:presLayoutVars>
          <dgm:bulletEnabled val="1"/>
        </dgm:presLayoutVars>
      </dgm:prSet>
      <dgm:spPr/>
    </dgm:pt>
  </dgm:ptLst>
  <dgm:cxnLst>
    <dgm:cxn modelId="{0E98E301-9C68-4160-8E44-17E0C13156DA}" type="presOf" srcId="{F649496D-6E21-47C7-9DDD-82A3FCA2E4C5}" destId="{23B14ABE-34B6-4702-91C1-D6F9B5706791}" srcOrd="0" destOrd="0" presId="urn:microsoft.com/office/officeart/2005/8/layout/process1"/>
    <dgm:cxn modelId="{AD7E5E03-C38E-479A-8B9C-B4052A234FE6}" type="presOf" srcId="{66A8F517-6C50-47CD-A4E4-5B94E4201F69}" destId="{1187C5A6-AE7E-465E-9556-6ABDA022C667}" srcOrd="1" destOrd="0" presId="urn:microsoft.com/office/officeart/2005/8/layout/process1"/>
    <dgm:cxn modelId="{9688330A-5C4B-4D5A-98EA-7A033AF0D32D}" type="presOf" srcId="{972D7800-C3F0-4580-A3ED-DB077F995884}" destId="{351193CE-13EF-4BCF-BCC7-27948C547848}" srcOrd="1" destOrd="0" presId="urn:microsoft.com/office/officeart/2005/8/layout/process1"/>
    <dgm:cxn modelId="{8A21080F-569B-4286-80CD-6DD0A6B32313}" srcId="{F160FBB7-9A06-4F78-A00A-9D253444E285}" destId="{C543F0FD-6C20-4777-8ED0-B80C6343BA65}" srcOrd="5" destOrd="0" parTransId="{7423D005-D617-4C10-8162-8BDED29DC2B7}" sibTransId="{934DFC3C-04E1-4A40-85CF-F01086B2A8E2}"/>
    <dgm:cxn modelId="{0EEF7D2A-C1E5-45E4-8B68-FB5CEFAD2CD9}" type="presOf" srcId="{5873149B-50BA-45E2-9ECD-996B88B83177}" destId="{C2915238-B942-4819-9E63-A84E71D8A6EE}" srcOrd="0" destOrd="0" presId="urn:microsoft.com/office/officeart/2005/8/layout/process1"/>
    <dgm:cxn modelId="{D660FE2B-F695-4FBB-897A-9A03CC9850F4}" srcId="{F160FBB7-9A06-4F78-A00A-9D253444E285}" destId="{EFB43F8F-294F-4703-80FF-4E009033C21F}" srcOrd="7" destOrd="0" parTransId="{70C01FCB-1B70-4CDE-840E-BE1E8B7E6860}" sibTransId="{A5DBE5B6-E5DF-4528-9165-42BD5167D1CC}"/>
    <dgm:cxn modelId="{3B5C9A2C-FE19-4DFA-B7D9-E08C0281B3A7}" type="presOf" srcId="{C543F0FD-6C20-4777-8ED0-B80C6343BA65}" destId="{BFC8634D-A440-4476-8618-0A8CDD5C26FC}" srcOrd="0" destOrd="0" presId="urn:microsoft.com/office/officeart/2005/8/layout/process1"/>
    <dgm:cxn modelId="{E0A1262E-FAF1-48ED-BCFC-4DC934EF957D}" type="presOf" srcId="{877A026D-9E71-43D3-B1CB-273A75BFED16}" destId="{186671BD-43F1-4DF6-AE41-E459E029C9F6}" srcOrd="0" destOrd="0" presId="urn:microsoft.com/office/officeart/2005/8/layout/process1"/>
    <dgm:cxn modelId="{7B551132-5E5C-4FAD-9F2A-A4198DC1E84F}" type="presOf" srcId="{C863EAAF-20AD-4788-BCFC-90CA84FF7A02}" destId="{0E02C7E1-ED69-4791-A0CE-7B622BBA8AAC}" srcOrd="0" destOrd="0" presId="urn:microsoft.com/office/officeart/2005/8/layout/process1"/>
    <dgm:cxn modelId="{FDE22E37-2879-4EB3-B1B1-C7B09D57328C}" type="presOf" srcId="{80F6A468-5478-4065-8869-F45820EF0696}" destId="{CDA57F97-018B-43EE-9EC3-44B1F3F62B3D}" srcOrd="0" destOrd="0" presId="urn:microsoft.com/office/officeart/2005/8/layout/process1"/>
    <dgm:cxn modelId="{8D65C548-9BF2-42C0-8192-1EC69BD48558}" srcId="{F160FBB7-9A06-4F78-A00A-9D253444E285}" destId="{F330D16B-69E7-4BB8-BE54-BB18DF2A0601}" srcOrd="0" destOrd="0" parTransId="{9300E947-B17B-4C8F-85CA-92E5184E2507}" sibTransId="{07B2DEA6-0A81-42C6-9698-588E546B3BA0}"/>
    <dgm:cxn modelId="{3D989C4A-3B6A-42B6-88F0-B87AE21BE86D}" type="presOf" srcId="{07B2DEA6-0A81-42C6-9698-588E546B3BA0}" destId="{87667967-C7FD-4DAF-ABE4-57ACCD9452B2}" srcOrd="0" destOrd="0" presId="urn:microsoft.com/office/officeart/2005/8/layout/process1"/>
    <dgm:cxn modelId="{145FC45A-068C-49C4-BE89-026CDD752D5D}" type="presOf" srcId="{5873149B-50BA-45E2-9ECD-996B88B83177}" destId="{16E870D4-64E6-44BF-A621-E7986195256C}" srcOrd="1" destOrd="0" presId="urn:microsoft.com/office/officeart/2005/8/layout/process1"/>
    <dgm:cxn modelId="{7192D57A-9387-4FFD-B3B2-948B5EDFA752}" type="presOf" srcId="{F160FBB7-9A06-4F78-A00A-9D253444E285}" destId="{9EC66B32-6F58-42A6-A946-1CE9E84EB2E4}" srcOrd="0" destOrd="0" presId="urn:microsoft.com/office/officeart/2005/8/layout/process1"/>
    <dgm:cxn modelId="{0619F87E-4C07-402D-9F6D-AA1BB7221F22}" type="presOf" srcId="{934DFC3C-04E1-4A40-85CF-F01086B2A8E2}" destId="{6216C5BB-955E-4677-9A8E-4CF4ACA67AF4}" srcOrd="1" destOrd="0" presId="urn:microsoft.com/office/officeart/2005/8/layout/process1"/>
    <dgm:cxn modelId="{E2229B92-A569-4C46-9FC9-11F69B8E9EF9}" type="presOf" srcId="{934DFC3C-04E1-4A40-85CF-F01086B2A8E2}" destId="{5E5E23FE-41D0-42C3-BA74-ED3971980E3E}" srcOrd="0" destOrd="0" presId="urn:microsoft.com/office/officeart/2005/8/layout/process1"/>
    <dgm:cxn modelId="{21B1D493-6C5E-46B1-B474-E2AA919D837A}" type="presOf" srcId="{EFB43F8F-294F-4703-80FF-4E009033C21F}" destId="{D159B83C-ADCA-4EB8-9CA2-D4813FC2647B}" srcOrd="0" destOrd="0" presId="urn:microsoft.com/office/officeart/2005/8/layout/process1"/>
    <dgm:cxn modelId="{A73FFC9B-F58E-4D1E-A367-84319EF59D17}" type="presOf" srcId="{B31FE708-7C7A-421A-8F90-F29C1DCDB455}" destId="{DCB1AC7D-BCA3-4375-9D36-96ABCD4D4223}" srcOrd="1" destOrd="0" presId="urn:microsoft.com/office/officeart/2005/8/layout/process1"/>
    <dgm:cxn modelId="{E139EBA3-4BB0-43C3-8719-4C13E23380D4}" type="presOf" srcId="{07B2DEA6-0A81-42C6-9698-588E546B3BA0}" destId="{CE4B97E8-8820-4239-ADD3-7D1F5D2F2C05}" srcOrd="1" destOrd="0" presId="urn:microsoft.com/office/officeart/2005/8/layout/process1"/>
    <dgm:cxn modelId="{769DBBAD-7E9F-4DF2-A09E-61AAD4F68A9B}" type="presOf" srcId="{877A026D-9E71-43D3-B1CB-273A75BFED16}" destId="{17538FE6-6707-47F8-AFC9-EED370A3F10E}" srcOrd="1" destOrd="0" presId="urn:microsoft.com/office/officeart/2005/8/layout/process1"/>
    <dgm:cxn modelId="{6513E2AF-A036-464B-8627-5EE9550601FB}" type="presOf" srcId="{7E04AB22-32B0-496C-B80A-9D1F54F456FB}" destId="{6625156A-B7B7-4F60-98BE-71AB33C3CF9E}" srcOrd="0" destOrd="0" presId="urn:microsoft.com/office/officeart/2005/8/layout/process1"/>
    <dgm:cxn modelId="{46EB00B7-531F-4EFD-A13F-CACE65352BB2}" type="presOf" srcId="{66A8F517-6C50-47CD-A4E4-5B94E4201F69}" destId="{EF988870-BF7F-4291-9E55-AC355850390A}" srcOrd="0" destOrd="0" presId="urn:microsoft.com/office/officeart/2005/8/layout/process1"/>
    <dgm:cxn modelId="{1B671BBF-6F59-4FB4-A508-9695A526B6BA}" type="presOf" srcId="{1D5573E6-D8BF-4D20-8F85-C683DAD464FC}" destId="{32E5E46A-DC6A-42A4-8BFC-3A8003340A08}" srcOrd="0" destOrd="0" presId="urn:microsoft.com/office/officeart/2005/8/layout/process1"/>
    <dgm:cxn modelId="{5E0C28C0-8070-431B-AF70-C05B0C7BE6AC}" srcId="{F160FBB7-9A06-4F78-A00A-9D253444E285}" destId="{F649496D-6E21-47C7-9DDD-82A3FCA2E4C5}" srcOrd="1" destOrd="0" parTransId="{488A32FD-4B82-4E20-88B0-A0DC2831B2DA}" sibTransId="{5873149B-50BA-45E2-9ECD-996B88B83177}"/>
    <dgm:cxn modelId="{257F6EC0-FEF2-41C9-A252-CB0C04E68FBD}" type="presOf" srcId="{B31FE708-7C7A-421A-8F90-F29C1DCDB455}" destId="{053E8402-D9FB-4F98-8955-6E465E384AAA}" srcOrd="0" destOrd="0" presId="urn:microsoft.com/office/officeart/2005/8/layout/process1"/>
    <dgm:cxn modelId="{3BADAEC2-B5EC-4122-B534-8FA51EE901CC}" srcId="{F160FBB7-9A06-4F78-A00A-9D253444E285}" destId="{7E04AB22-32B0-496C-B80A-9D1F54F456FB}" srcOrd="4" destOrd="0" parTransId="{883418D2-86C4-4554-BD91-DD78A0371AE8}" sibTransId="{66A8F517-6C50-47CD-A4E4-5B94E4201F69}"/>
    <dgm:cxn modelId="{F5C443CD-D259-4186-9FAA-3B0BB2DF8681}" srcId="{F160FBB7-9A06-4F78-A00A-9D253444E285}" destId="{1D5573E6-D8BF-4D20-8F85-C683DAD464FC}" srcOrd="2" destOrd="0" parTransId="{ED84C88D-3CBB-4450-AC6A-16E1951A4401}" sibTransId="{877A026D-9E71-43D3-B1CB-273A75BFED16}"/>
    <dgm:cxn modelId="{AD1E7CD4-A2DA-437C-9B8A-2A5973E4B903}" type="presOf" srcId="{F330D16B-69E7-4BB8-BE54-BB18DF2A0601}" destId="{B49DE77C-2131-496B-9B12-9EC4F2460B60}" srcOrd="0" destOrd="0" presId="urn:microsoft.com/office/officeart/2005/8/layout/process1"/>
    <dgm:cxn modelId="{259557D7-ECD0-4D29-BF4D-447D7E77DB93}" srcId="{F160FBB7-9A06-4F78-A00A-9D253444E285}" destId="{A5236DCD-8CF5-4A8E-BA2F-BB3AF83B171E}" srcOrd="6" destOrd="0" parTransId="{8DEABC08-7045-4A4B-92DC-8CFB8B0787BD}" sibTransId="{972D7800-C3F0-4580-A3ED-DB077F995884}"/>
    <dgm:cxn modelId="{9B09B3D7-0404-4435-8986-417AF027BBA1}" type="presOf" srcId="{A5DBE5B6-E5DF-4528-9165-42BD5167D1CC}" destId="{106ECE3C-E6C1-4EBB-8A9C-6056E03220FF}" srcOrd="1" destOrd="0" presId="urn:microsoft.com/office/officeart/2005/8/layout/process1"/>
    <dgm:cxn modelId="{26D7DFD7-3451-4F75-A128-8700D730B831}" srcId="{F160FBB7-9A06-4F78-A00A-9D253444E285}" destId="{80F6A468-5478-4065-8869-F45820EF0696}" srcOrd="8" destOrd="0" parTransId="{7C5435D6-A82A-486F-8D19-756EC9190FBA}" sibTransId="{0C4A1212-04CE-46B8-AFB2-4706572BC3C2}"/>
    <dgm:cxn modelId="{CD62C6DE-BC56-4461-99DA-C8D69BAF6AC9}" type="presOf" srcId="{A5236DCD-8CF5-4A8E-BA2F-BB3AF83B171E}" destId="{DB36390B-26E1-4735-A1D2-8FAC2EE9A276}" srcOrd="0" destOrd="0" presId="urn:microsoft.com/office/officeart/2005/8/layout/process1"/>
    <dgm:cxn modelId="{1F9B59E7-26BE-4E22-A740-0613CAE52C6B}" type="presOf" srcId="{972D7800-C3F0-4580-A3ED-DB077F995884}" destId="{21628DB7-891B-4AED-9023-90AE67ECEBDE}" srcOrd="0" destOrd="0" presId="urn:microsoft.com/office/officeart/2005/8/layout/process1"/>
    <dgm:cxn modelId="{37B587F2-6FDD-4CF7-98CD-03BEB26D248B}" srcId="{F160FBB7-9A06-4F78-A00A-9D253444E285}" destId="{C863EAAF-20AD-4788-BCFC-90CA84FF7A02}" srcOrd="3" destOrd="0" parTransId="{D895FBB0-EF75-4F55-BFD6-0F71875C3D9D}" sibTransId="{B31FE708-7C7A-421A-8F90-F29C1DCDB455}"/>
    <dgm:cxn modelId="{D207FDF3-D540-4B1D-8CFC-32E861571622}" type="presOf" srcId="{A5DBE5B6-E5DF-4528-9165-42BD5167D1CC}" destId="{434C2DE1-4BB8-4737-B5F3-75D8E891F13D}" srcOrd="0" destOrd="0" presId="urn:microsoft.com/office/officeart/2005/8/layout/process1"/>
    <dgm:cxn modelId="{B10E212B-2CA5-43CC-AD7B-971B92FAD998}" type="presParOf" srcId="{9EC66B32-6F58-42A6-A946-1CE9E84EB2E4}" destId="{B49DE77C-2131-496B-9B12-9EC4F2460B60}" srcOrd="0" destOrd="0" presId="urn:microsoft.com/office/officeart/2005/8/layout/process1"/>
    <dgm:cxn modelId="{3D94D534-225D-4302-BB0F-9DDF88E3ECEC}" type="presParOf" srcId="{9EC66B32-6F58-42A6-A946-1CE9E84EB2E4}" destId="{87667967-C7FD-4DAF-ABE4-57ACCD9452B2}" srcOrd="1" destOrd="0" presId="urn:microsoft.com/office/officeart/2005/8/layout/process1"/>
    <dgm:cxn modelId="{6F69D629-E329-44DA-8D47-00BCA67748CB}" type="presParOf" srcId="{87667967-C7FD-4DAF-ABE4-57ACCD9452B2}" destId="{CE4B97E8-8820-4239-ADD3-7D1F5D2F2C05}" srcOrd="0" destOrd="0" presId="urn:microsoft.com/office/officeart/2005/8/layout/process1"/>
    <dgm:cxn modelId="{E24B8CA6-FA01-4160-BF2C-729189BFEAE4}" type="presParOf" srcId="{9EC66B32-6F58-42A6-A946-1CE9E84EB2E4}" destId="{23B14ABE-34B6-4702-91C1-D6F9B5706791}" srcOrd="2" destOrd="0" presId="urn:microsoft.com/office/officeart/2005/8/layout/process1"/>
    <dgm:cxn modelId="{49125874-C88E-45B7-ACD4-24473413FD7F}" type="presParOf" srcId="{9EC66B32-6F58-42A6-A946-1CE9E84EB2E4}" destId="{C2915238-B942-4819-9E63-A84E71D8A6EE}" srcOrd="3" destOrd="0" presId="urn:microsoft.com/office/officeart/2005/8/layout/process1"/>
    <dgm:cxn modelId="{10EA75B2-0648-4FF0-A04C-0F4D6C6B19AA}" type="presParOf" srcId="{C2915238-B942-4819-9E63-A84E71D8A6EE}" destId="{16E870D4-64E6-44BF-A621-E7986195256C}" srcOrd="0" destOrd="0" presId="urn:microsoft.com/office/officeart/2005/8/layout/process1"/>
    <dgm:cxn modelId="{F492889D-C0AB-4B48-847C-766FFE7FFB84}" type="presParOf" srcId="{9EC66B32-6F58-42A6-A946-1CE9E84EB2E4}" destId="{32E5E46A-DC6A-42A4-8BFC-3A8003340A08}" srcOrd="4" destOrd="0" presId="urn:microsoft.com/office/officeart/2005/8/layout/process1"/>
    <dgm:cxn modelId="{A20CA803-3114-4BC6-9678-B7429E8C5B75}" type="presParOf" srcId="{9EC66B32-6F58-42A6-A946-1CE9E84EB2E4}" destId="{186671BD-43F1-4DF6-AE41-E459E029C9F6}" srcOrd="5" destOrd="0" presId="urn:microsoft.com/office/officeart/2005/8/layout/process1"/>
    <dgm:cxn modelId="{0D9AD1E2-486F-4243-86F6-E507322190C3}" type="presParOf" srcId="{186671BD-43F1-4DF6-AE41-E459E029C9F6}" destId="{17538FE6-6707-47F8-AFC9-EED370A3F10E}" srcOrd="0" destOrd="0" presId="urn:microsoft.com/office/officeart/2005/8/layout/process1"/>
    <dgm:cxn modelId="{17B7124F-86D3-4FAA-9693-1CD555FD5CB9}" type="presParOf" srcId="{9EC66B32-6F58-42A6-A946-1CE9E84EB2E4}" destId="{0E02C7E1-ED69-4791-A0CE-7B622BBA8AAC}" srcOrd="6" destOrd="0" presId="urn:microsoft.com/office/officeart/2005/8/layout/process1"/>
    <dgm:cxn modelId="{7507C836-90F0-417F-A7C0-13BA607B45F2}" type="presParOf" srcId="{9EC66B32-6F58-42A6-A946-1CE9E84EB2E4}" destId="{053E8402-D9FB-4F98-8955-6E465E384AAA}" srcOrd="7" destOrd="0" presId="urn:microsoft.com/office/officeart/2005/8/layout/process1"/>
    <dgm:cxn modelId="{B9D8694C-095C-442B-B1A2-C48496D75377}" type="presParOf" srcId="{053E8402-D9FB-4F98-8955-6E465E384AAA}" destId="{DCB1AC7D-BCA3-4375-9D36-96ABCD4D4223}" srcOrd="0" destOrd="0" presId="urn:microsoft.com/office/officeart/2005/8/layout/process1"/>
    <dgm:cxn modelId="{FD599969-34ED-4FF9-969A-FD810AB52BF2}" type="presParOf" srcId="{9EC66B32-6F58-42A6-A946-1CE9E84EB2E4}" destId="{6625156A-B7B7-4F60-98BE-71AB33C3CF9E}" srcOrd="8" destOrd="0" presId="urn:microsoft.com/office/officeart/2005/8/layout/process1"/>
    <dgm:cxn modelId="{0E877125-ADC1-472A-9760-879BF71D68C7}" type="presParOf" srcId="{9EC66B32-6F58-42A6-A946-1CE9E84EB2E4}" destId="{EF988870-BF7F-4291-9E55-AC355850390A}" srcOrd="9" destOrd="0" presId="urn:microsoft.com/office/officeart/2005/8/layout/process1"/>
    <dgm:cxn modelId="{BE93F501-A384-44CA-828F-5EA8B2AB66A5}" type="presParOf" srcId="{EF988870-BF7F-4291-9E55-AC355850390A}" destId="{1187C5A6-AE7E-465E-9556-6ABDA022C667}" srcOrd="0" destOrd="0" presId="urn:microsoft.com/office/officeart/2005/8/layout/process1"/>
    <dgm:cxn modelId="{15ABD552-B221-467B-B76F-A92ED3A84065}" type="presParOf" srcId="{9EC66B32-6F58-42A6-A946-1CE9E84EB2E4}" destId="{BFC8634D-A440-4476-8618-0A8CDD5C26FC}" srcOrd="10" destOrd="0" presId="urn:microsoft.com/office/officeart/2005/8/layout/process1"/>
    <dgm:cxn modelId="{7AC5192B-62B6-4EA6-A089-104FA322C466}" type="presParOf" srcId="{9EC66B32-6F58-42A6-A946-1CE9E84EB2E4}" destId="{5E5E23FE-41D0-42C3-BA74-ED3971980E3E}" srcOrd="11" destOrd="0" presId="urn:microsoft.com/office/officeart/2005/8/layout/process1"/>
    <dgm:cxn modelId="{4CA6873E-5ECC-4871-9897-AF203EED08C9}" type="presParOf" srcId="{5E5E23FE-41D0-42C3-BA74-ED3971980E3E}" destId="{6216C5BB-955E-4677-9A8E-4CF4ACA67AF4}" srcOrd="0" destOrd="0" presId="urn:microsoft.com/office/officeart/2005/8/layout/process1"/>
    <dgm:cxn modelId="{20F52578-4616-4D1D-B22D-B68D244C04CF}" type="presParOf" srcId="{9EC66B32-6F58-42A6-A946-1CE9E84EB2E4}" destId="{DB36390B-26E1-4735-A1D2-8FAC2EE9A276}" srcOrd="12" destOrd="0" presId="urn:microsoft.com/office/officeart/2005/8/layout/process1"/>
    <dgm:cxn modelId="{D35F125C-196C-417C-883E-300ECFC3F5ED}" type="presParOf" srcId="{9EC66B32-6F58-42A6-A946-1CE9E84EB2E4}" destId="{21628DB7-891B-4AED-9023-90AE67ECEBDE}" srcOrd="13" destOrd="0" presId="urn:microsoft.com/office/officeart/2005/8/layout/process1"/>
    <dgm:cxn modelId="{862DF855-5D43-4504-A045-2C0375541D99}" type="presParOf" srcId="{21628DB7-891B-4AED-9023-90AE67ECEBDE}" destId="{351193CE-13EF-4BCF-BCC7-27948C547848}" srcOrd="0" destOrd="0" presId="urn:microsoft.com/office/officeart/2005/8/layout/process1"/>
    <dgm:cxn modelId="{51693001-AC83-4E78-96E1-816CE3E235F9}" type="presParOf" srcId="{9EC66B32-6F58-42A6-A946-1CE9E84EB2E4}" destId="{D159B83C-ADCA-4EB8-9CA2-D4813FC2647B}" srcOrd="14" destOrd="0" presId="urn:microsoft.com/office/officeart/2005/8/layout/process1"/>
    <dgm:cxn modelId="{00F77B39-669B-4976-8DCC-61D9F93264DE}" type="presParOf" srcId="{9EC66B32-6F58-42A6-A946-1CE9E84EB2E4}" destId="{434C2DE1-4BB8-4737-B5F3-75D8E891F13D}" srcOrd="15" destOrd="0" presId="urn:microsoft.com/office/officeart/2005/8/layout/process1"/>
    <dgm:cxn modelId="{F87A958A-6388-4BEB-BD89-5B15F40E9ACE}" type="presParOf" srcId="{434C2DE1-4BB8-4737-B5F3-75D8E891F13D}" destId="{106ECE3C-E6C1-4EBB-8A9C-6056E03220FF}" srcOrd="0" destOrd="0" presId="urn:microsoft.com/office/officeart/2005/8/layout/process1"/>
    <dgm:cxn modelId="{A06D172B-1F97-4BBC-9C77-A6224761B075}" type="presParOf" srcId="{9EC66B32-6F58-42A6-A946-1CE9E84EB2E4}" destId="{CDA57F97-018B-43EE-9EC3-44B1F3F62B3D}" srcOrd="1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9DE77C-2131-496B-9B12-9EC4F2460B60}">
      <dsp:nvSpPr>
        <dsp:cNvPr id="0" name=""/>
        <dsp:cNvSpPr/>
      </dsp:nvSpPr>
      <dsp:spPr>
        <a:xfrm>
          <a:off x="6219" y="2950906"/>
          <a:ext cx="1157031" cy="27038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Input Latency</a:t>
          </a:r>
        </a:p>
      </dsp:txBody>
      <dsp:txXfrm>
        <a:off x="14138" y="2958825"/>
        <a:ext cx="1141193" cy="254549"/>
      </dsp:txXfrm>
    </dsp:sp>
    <dsp:sp modelId="{87667967-C7FD-4DAF-ABE4-57ACCD9452B2}">
      <dsp:nvSpPr>
        <dsp:cNvPr id="0" name=""/>
        <dsp:cNvSpPr/>
      </dsp:nvSpPr>
      <dsp:spPr>
        <a:xfrm>
          <a:off x="1222422"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222422" y="3042076"/>
        <a:ext cx="87811" cy="88047"/>
      </dsp:txXfrm>
    </dsp:sp>
    <dsp:sp modelId="{23B14ABE-34B6-4702-91C1-D6F9B5706791}">
      <dsp:nvSpPr>
        <dsp:cNvPr id="0" name=""/>
        <dsp:cNvSpPr/>
      </dsp:nvSpPr>
      <dsp:spPr>
        <a:xfrm>
          <a:off x="1399937" y="2936129"/>
          <a:ext cx="1181428" cy="29994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S1 Execution </a:t>
          </a:r>
        </a:p>
      </dsp:txBody>
      <dsp:txXfrm>
        <a:off x="1408722" y="2944914"/>
        <a:ext cx="1163858" cy="282370"/>
      </dsp:txXfrm>
    </dsp:sp>
    <dsp:sp modelId="{C2915238-B942-4819-9E63-A84E71D8A6EE}">
      <dsp:nvSpPr>
        <dsp:cNvPr id="0" name=""/>
        <dsp:cNvSpPr/>
      </dsp:nvSpPr>
      <dsp:spPr>
        <a:xfrm>
          <a:off x="2640537"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2640537" y="3042076"/>
        <a:ext cx="87811" cy="88047"/>
      </dsp:txXfrm>
    </dsp:sp>
    <dsp:sp modelId="{32E5E46A-DC6A-42A4-8BFC-3A8003340A08}">
      <dsp:nvSpPr>
        <dsp:cNvPr id="0" name=""/>
        <dsp:cNvSpPr/>
      </dsp:nvSpPr>
      <dsp:spPr>
        <a:xfrm>
          <a:off x="2818052"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Context Switch</a:t>
          </a:r>
        </a:p>
      </dsp:txBody>
      <dsp:txXfrm>
        <a:off x="2828450" y="2918982"/>
        <a:ext cx="570921" cy="334234"/>
      </dsp:txXfrm>
    </dsp:sp>
    <dsp:sp modelId="{186671BD-43F1-4DF6-AE41-E459E029C9F6}">
      <dsp:nvSpPr>
        <dsp:cNvPr id="0" name=""/>
        <dsp:cNvSpPr/>
      </dsp:nvSpPr>
      <dsp:spPr>
        <a:xfrm>
          <a:off x="3468941"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468941" y="3042076"/>
        <a:ext cx="87811" cy="88047"/>
      </dsp:txXfrm>
    </dsp:sp>
    <dsp:sp modelId="{0E02C7E1-ED69-4791-A0CE-7B622BBA8AAC}">
      <dsp:nvSpPr>
        <dsp:cNvPr id="0" name=""/>
        <dsp:cNvSpPr/>
      </dsp:nvSpPr>
      <dsp:spPr>
        <a:xfrm>
          <a:off x="3646456"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S2 Execution</a:t>
          </a:r>
        </a:p>
      </dsp:txBody>
      <dsp:txXfrm>
        <a:off x="3656854" y="2918982"/>
        <a:ext cx="570921" cy="334234"/>
      </dsp:txXfrm>
    </dsp:sp>
    <dsp:sp modelId="{053E8402-D9FB-4F98-8955-6E465E384AAA}">
      <dsp:nvSpPr>
        <dsp:cNvPr id="0" name=""/>
        <dsp:cNvSpPr/>
      </dsp:nvSpPr>
      <dsp:spPr>
        <a:xfrm>
          <a:off x="4297345"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4297345" y="3042076"/>
        <a:ext cx="87811" cy="88047"/>
      </dsp:txXfrm>
    </dsp:sp>
    <dsp:sp modelId="{6625156A-B7B7-4F60-98BE-71AB33C3CF9E}">
      <dsp:nvSpPr>
        <dsp:cNvPr id="0" name=""/>
        <dsp:cNvSpPr/>
      </dsp:nvSpPr>
      <dsp:spPr>
        <a:xfrm>
          <a:off x="4474860"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Context Switch</a:t>
          </a:r>
        </a:p>
      </dsp:txBody>
      <dsp:txXfrm>
        <a:off x="4485258" y="2918982"/>
        <a:ext cx="570921" cy="334234"/>
      </dsp:txXfrm>
    </dsp:sp>
    <dsp:sp modelId="{EF988870-BF7F-4291-9E55-AC355850390A}">
      <dsp:nvSpPr>
        <dsp:cNvPr id="0" name=""/>
        <dsp:cNvSpPr/>
      </dsp:nvSpPr>
      <dsp:spPr>
        <a:xfrm>
          <a:off x="5125749"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5125749" y="3042076"/>
        <a:ext cx="87811" cy="88047"/>
      </dsp:txXfrm>
    </dsp:sp>
    <dsp:sp modelId="{BFC8634D-A440-4476-8618-0A8CDD5C26FC}">
      <dsp:nvSpPr>
        <dsp:cNvPr id="0" name=""/>
        <dsp:cNvSpPr/>
      </dsp:nvSpPr>
      <dsp:spPr>
        <a:xfrm>
          <a:off x="5303264"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S3 execution</a:t>
          </a:r>
        </a:p>
      </dsp:txBody>
      <dsp:txXfrm>
        <a:off x="5313662" y="2918982"/>
        <a:ext cx="570921" cy="334234"/>
      </dsp:txXfrm>
    </dsp:sp>
    <dsp:sp modelId="{5E5E23FE-41D0-42C3-BA74-ED3971980E3E}">
      <dsp:nvSpPr>
        <dsp:cNvPr id="0" name=""/>
        <dsp:cNvSpPr/>
      </dsp:nvSpPr>
      <dsp:spPr>
        <a:xfrm>
          <a:off x="5954153"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5954153" y="3042076"/>
        <a:ext cx="87811" cy="88047"/>
      </dsp:txXfrm>
    </dsp:sp>
    <dsp:sp modelId="{DB36390B-26E1-4735-A1D2-8FAC2EE9A276}">
      <dsp:nvSpPr>
        <dsp:cNvPr id="0" name=""/>
        <dsp:cNvSpPr/>
      </dsp:nvSpPr>
      <dsp:spPr>
        <a:xfrm>
          <a:off x="6131668"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Context Switch</a:t>
          </a:r>
        </a:p>
      </dsp:txBody>
      <dsp:txXfrm>
        <a:off x="6142066" y="2918982"/>
        <a:ext cx="570921" cy="334234"/>
      </dsp:txXfrm>
    </dsp:sp>
    <dsp:sp modelId="{21628DB7-891B-4AED-9023-90AE67ECEBDE}">
      <dsp:nvSpPr>
        <dsp:cNvPr id="0" name=""/>
        <dsp:cNvSpPr/>
      </dsp:nvSpPr>
      <dsp:spPr>
        <a:xfrm>
          <a:off x="6782557"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6782557" y="3042076"/>
        <a:ext cx="87811" cy="88047"/>
      </dsp:txXfrm>
    </dsp:sp>
    <dsp:sp modelId="{D159B83C-ADCA-4EB8-9CA2-D4813FC2647B}">
      <dsp:nvSpPr>
        <dsp:cNvPr id="0" name=""/>
        <dsp:cNvSpPr/>
      </dsp:nvSpPr>
      <dsp:spPr>
        <a:xfrm>
          <a:off x="6960072"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S4 Execution</a:t>
          </a:r>
        </a:p>
      </dsp:txBody>
      <dsp:txXfrm>
        <a:off x="6970470" y="2918982"/>
        <a:ext cx="570921" cy="334234"/>
      </dsp:txXfrm>
    </dsp:sp>
    <dsp:sp modelId="{434C2DE1-4BB8-4737-B5F3-75D8E891F13D}">
      <dsp:nvSpPr>
        <dsp:cNvPr id="0" name=""/>
        <dsp:cNvSpPr/>
      </dsp:nvSpPr>
      <dsp:spPr>
        <a:xfrm>
          <a:off x="7610961" y="3012727"/>
          <a:ext cx="125444" cy="14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7610961" y="3042076"/>
        <a:ext cx="87811" cy="88047"/>
      </dsp:txXfrm>
    </dsp:sp>
    <dsp:sp modelId="{CDA57F97-018B-43EE-9EC3-44B1F3F62B3D}">
      <dsp:nvSpPr>
        <dsp:cNvPr id="0" name=""/>
        <dsp:cNvSpPr/>
      </dsp:nvSpPr>
      <dsp:spPr>
        <a:xfrm>
          <a:off x="7788476" y="2908584"/>
          <a:ext cx="591717" cy="3550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en-US" sz="800" kern="1200"/>
            <a:t>O/p Latency</a:t>
          </a:r>
        </a:p>
      </dsp:txBody>
      <dsp:txXfrm>
        <a:off x="7798874" y="2918982"/>
        <a:ext cx="570921" cy="33423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jpeg>
</file>

<file path=ppt/media/image22.jpeg>
</file>

<file path=ppt/media/image3.png>
</file>

<file path=ppt/media/image4.jpeg>
</file>

<file path=ppt/media/image5.jpe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atin typeface="Arial" charset="0"/>
              </a:defRPr>
            </a:lvl1pPr>
          </a:lstStyle>
          <a:p>
            <a:pPr>
              <a:defRPr/>
            </a:pPr>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atin typeface="Arial" charset="0"/>
              </a:defRPr>
            </a:lvl1pPr>
          </a:lstStyle>
          <a:p>
            <a:pPr>
              <a:defRPr/>
            </a:pPr>
            <a:fld id="{5F26AD21-9C3C-4EC3-B7B8-C6E7C55D51B1}" type="datetimeFigureOut">
              <a:rPr lang="en-US"/>
              <a:pPr>
                <a:defRPr/>
              </a:pPr>
              <a:t>5/5/24</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atin typeface="Arial" charset="0"/>
              </a:defRPr>
            </a:lvl1pPr>
          </a:lstStyle>
          <a:p>
            <a:pPr>
              <a:defRPr/>
            </a:pPr>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81B1C81E-920D-4FC3-B249-19096AC04A51}"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8.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0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9.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4000" cy="6856413"/>
            <a:chOff x="0" y="0"/>
            <a:chExt cx="5760" cy="4319"/>
          </a:xfrm>
        </p:grpSpPr>
        <p:sp>
          <p:nvSpPr>
            <p:cNvPr id="5" name="Freeform 3"/>
            <p:cNvSpPr>
              <a:spLocks/>
            </p:cNvSpPr>
            <p:nvPr/>
          </p:nvSpPr>
          <p:spPr bwMode="hidden">
            <a:xfrm>
              <a:off x="0" y="12"/>
              <a:ext cx="5758" cy="3273"/>
            </a:xfrm>
            <a:custGeom>
              <a:avLst/>
              <a:gdLst/>
              <a:ahLst/>
              <a:cxnLst>
                <a:cxn ang="0">
                  <a:pos x="3193" y="1816"/>
                </a:cxn>
                <a:cxn ang="0">
                  <a:pos x="0" y="0"/>
                </a:cxn>
                <a:cxn ang="0">
                  <a:pos x="0" y="522"/>
                </a:cxn>
                <a:cxn ang="0">
                  <a:pos x="3037" y="1978"/>
                </a:cxn>
                <a:cxn ang="0">
                  <a:pos x="5740" y="3273"/>
                </a:cxn>
                <a:cxn ang="0">
                  <a:pos x="5740" y="3267"/>
                </a:cxn>
                <a:cxn ang="0">
                  <a:pos x="3193" y="1816"/>
                </a:cxn>
                <a:cxn ang="0">
                  <a:pos x="3193" y="1816"/>
                </a:cxn>
              </a:cxnLst>
              <a:rect l="0" t="0" r="r" b="b"/>
              <a:pathLst>
                <a:path w="5740" h="3273">
                  <a:moveTo>
                    <a:pt x="3193" y="1816"/>
                  </a:moveTo>
                  <a:lnTo>
                    <a:pt x="0" y="0"/>
                  </a:lnTo>
                  <a:lnTo>
                    <a:pt x="0" y="522"/>
                  </a:lnTo>
                  <a:lnTo>
                    <a:pt x="3037" y="1978"/>
                  </a:lnTo>
                  <a:lnTo>
                    <a:pt x="5740" y="3273"/>
                  </a:lnTo>
                  <a:lnTo>
                    <a:pt x="5740" y="3267"/>
                  </a:lnTo>
                  <a:lnTo>
                    <a:pt x="3193" y="1816"/>
                  </a:lnTo>
                  <a:lnTo>
                    <a:pt x="3193" y="1816"/>
                  </a:lnTo>
                  <a:close/>
                </a:path>
              </a:pathLst>
            </a:custGeom>
            <a:gradFill rotWithShape="0">
              <a:gsLst>
                <a:gs pos="0">
                  <a:schemeClr val="bg2">
                    <a:gamma/>
                    <a:shade val="63529"/>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6" name="Freeform 4"/>
            <p:cNvSpPr>
              <a:spLocks/>
            </p:cNvSpPr>
            <p:nvPr/>
          </p:nvSpPr>
          <p:spPr bwMode="hidden">
            <a:xfrm>
              <a:off x="149" y="0"/>
              <a:ext cx="5609" cy="3243"/>
            </a:xfrm>
            <a:custGeom>
              <a:avLst/>
              <a:gdLst/>
              <a:ahLst/>
              <a:cxnLst>
                <a:cxn ang="0">
                  <a:pos x="3163" y="1714"/>
                </a:cxn>
                <a:cxn ang="0">
                  <a:pos x="431" y="0"/>
                </a:cxn>
                <a:cxn ang="0">
                  <a:pos x="0" y="0"/>
                </a:cxn>
                <a:cxn ang="0">
                  <a:pos x="3086" y="1786"/>
                </a:cxn>
                <a:cxn ang="0">
                  <a:pos x="5591" y="3243"/>
                </a:cxn>
                <a:cxn ang="0">
                  <a:pos x="5591" y="3237"/>
                </a:cxn>
                <a:cxn ang="0">
                  <a:pos x="3163" y="1714"/>
                </a:cxn>
                <a:cxn ang="0">
                  <a:pos x="3163" y="1714"/>
                </a:cxn>
              </a:cxnLst>
              <a:rect l="0" t="0" r="r" b="b"/>
              <a:pathLst>
                <a:path w="5591" h="3243">
                  <a:moveTo>
                    <a:pt x="3163" y="1714"/>
                  </a:moveTo>
                  <a:lnTo>
                    <a:pt x="431" y="0"/>
                  </a:lnTo>
                  <a:lnTo>
                    <a:pt x="0" y="0"/>
                  </a:lnTo>
                  <a:lnTo>
                    <a:pt x="3086" y="1786"/>
                  </a:lnTo>
                  <a:lnTo>
                    <a:pt x="5591" y="3243"/>
                  </a:lnTo>
                  <a:lnTo>
                    <a:pt x="5591" y="3237"/>
                  </a:lnTo>
                  <a:lnTo>
                    <a:pt x="3163" y="1714"/>
                  </a:lnTo>
                  <a:lnTo>
                    <a:pt x="3163" y="1714"/>
                  </a:lnTo>
                  <a:close/>
                </a:path>
              </a:pathLst>
            </a:custGeom>
            <a:gradFill rotWithShape="0">
              <a:gsLst>
                <a:gs pos="0">
                  <a:schemeClr val="bg1">
                    <a:gamma/>
                    <a:shade val="6078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7" name="Freeform 5"/>
            <p:cNvSpPr>
              <a:spLocks/>
            </p:cNvSpPr>
            <p:nvPr/>
          </p:nvSpPr>
          <p:spPr bwMode="hidden">
            <a:xfrm>
              <a:off x="0" y="3433"/>
              <a:ext cx="4038" cy="191"/>
            </a:xfrm>
            <a:custGeom>
              <a:avLst/>
              <a:gdLst/>
              <a:ahLst/>
              <a:cxnLst>
                <a:cxn ang="0">
                  <a:pos x="0" y="156"/>
                </a:cxn>
                <a:cxn ang="0">
                  <a:pos x="4042" y="192"/>
                </a:cxn>
                <a:cxn ang="0">
                  <a:pos x="4042" y="144"/>
                </a:cxn>
                <a:cxn ang="0">
                  <a:pos x="0" y="0"/>
                </a:cxn>
                <a:cxn ang="0">
                  <a:pos x="0" y="156"/>
                </a:cxn>
                <a:cxn ang="0">
                  <a:pos x="0" y="156"/>
                </a:cxn>
              </a:cxnLst>
              <a:rect l="0" t="0" r="r" b="b"/>
              <a:pathLst>
                <a:path w="4042" h="192">
                  <a:moveTo>
                    <a:pt x="0" y="156"/>
                  </a:moveTo>
                  <a:lnTo>
                    <a:pt x="4042" y="192"/>
                  </a:lnTo>
                  <a:lnTo>
                    <a:pt x="4042" y="144"/>
                  </a:lnTo>
                  <a:lnTo>
                    <a:pt x="0" y="0"/>
                  </a:lnTo>
                  <a:lnTo>
                    <a:pt x="0" y="156"/>
                  </a:lnTo>
                  <a:lnTo>
                    <a:pt x="0" y="156"/>
                  </a:lnTo>
                  <a:close/>
                </a:path>
              </a:pathLst>
            </a:custGeom>
            <a:gradFill rotWithShape="0">
              <a:gsLst>
                <a:gs pos="0">
                  <a:schemeClr val="bg2">
                    <a:gamma/>
                    <a:shade val="75686"/>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8" name="Freeform 6"/>
            <p:cNvSpPr>
              <a:spLocks/>
            </p:cNvSpPr>
            <p:nvPr/>
          </p:nvSpPr>
          <p:spPr bwMode="hidden">
            <a:xfrm>
              <a:off x="4038" y="3577"/>
              <a:ext cx="1720" cy="65"/>
            </a:xfrm>
            <a:custGeom>
              <a:avLst/>
              <a:gdLst>
                <a:gd name="T0" fmla="*/ 1588 w 1722"/>
                <a:gd name="T1" fmla="*/ 33 h 66"/>
                <a:gd name="T2" fmla="*/ 1588 w 1722"/>
                <a:gd name="T3" fmla="*/ 33 h 66"/>
                <a:gd name="T4" fmla="*/ 0 w 1722"/>
                <a:gd name="T5" fmla="*/ 0 h 66"/>
                <a:gd name="T6" fmla="*/ 0 w 1722"/>
                <a:gd name="T7" fmla="*/ 33 h 66"/>
                <a:gd name="T8" fmla="*/ 1588 w 1722"/>
                <a:gd name="T9" fmla="*/ 33 h 66"/>
                <a:gd name="T10" fmla="*/ 1588 w 1722"/>
                <a:gd name="T11" fmla="*/ 33 h 6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22" h="66">
                  <a:moveTo>
                    <a:pt x="1722" y="66"/>
                  </a:moveTo>
                  <a:lnTo>
                    <a:pt x="1722" y="60"/>
                  </a:lnTo>
                  <a:lnTo>
                    <a:pt x="0" y="0"/>
                  </a:lnTo>
                  <a:lnTo>
                    <a:pt x="0" y="48"/>
                  </a:lnTo>
                  <a:lnTo>
                    <a:pt x="1722" y="66"/>
                  </a:lnTo>
                  <a:close/>
                </a:path>
              </a:pathLst>
            </a:cu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9" name="Freeform 7"/>
            <p:cNvSpPr>
              <a:spLocks/>
            </p:cNvSpPr>
            <p:nvPr/>
          </p:nvSpPr>
          <p:spPr bwMode="hidden">
            <a:xfrm>
              <a:off x="0" y="3726"/>
              <a:ext cx="4784" cy="329"/>
            </a:xfrm>
            <a:custGeom>
              <a:avLst/>
              <a:gdLst/>
              <a:ahLst/>
              <a:cxnLst>
                <a:cxn ang="0">
                  <a:pos x="0" y="329"/>
                </a:cxn>
                <a:cxn ang="0">
                  <a:pos x="4789" y="77"/>
                </a:cxn>
                <a:cxn ang="0">
                  <a:pos x="4789" y="0"/>
                </a:cxn>
                <a:cxn ang="0">
                  <a:pos x="0" y="107"/>
                </a:cxn>
                <a:cxn ang="0">
                  <a:pos x="0" y="329"/>
                </a:cxn>
                <a:cxn ang="0">
                  <a:pos x="0" y="329"/>
                </a:cxn>
              </a:cxnLst>
              <a:rect l="0" t="0" r="r" b="b"/>
              <a:pathLst>
                <a:path w="4789" h="329">
                  <a:moveTo>
                    <a:pt x="0" y="329"/>
                  </a:moveTo>
                  <a:lnTo>
                    <a:pt x="4789" y="77"/>
                  </a:lnTo>
                  <a:lnTo>
                    <a:pt x="4789" y="0"/>
                  </a:lnTo>
                  <a:lnTo>
                    <a:pt x="0" y="107"/>
                  </a:lnTo>
                  <a:lnTo>
                    <a:pt x="0" y="329"/>
                  </a:lnTo>
                  <a:lnTo>
                    <a:pt x="0" y="329"/>
                  </a:lnTo>
                  <a:close/>
                </a:path>
              </a:pathLst>
            </a:custGeom>
            <a:gradFill rotWithShape="0">
              <a:gsLst>
                <a:gs pos="0">
                  <a:schemeClr val="bg1">
                    <a:gamma/>
                    <a:shade val="81961"/>
                    <a:invGamma/>
                  </a:schemeClr>
                </a:gs>
                <a:gs pos="100000">
                  <a:schemeClr val="bg1"/>
                </a:gs>
              </a:gsLst>
              <a:lin ang="0" scaled="1"/>
            </a:gradFill>
            <a:ln w="9525" cap="flat" cmpd="sng">
              <a:noFill/>
              <a:prstDash val="solid"/>
              <a:round/>
              <a:headEnd type="none" w="med" len="med"/>
              <a:tailEnd type="none" w="med" len="med"/>
            </a:ln>
            <a:effectLst/>
          </p:spPr>
          <p:txBody>
            <a:bodyPr/>
            <a:lstStyle/>
            <a:p>
              <a:pPr>
                <a:defRPr/>
              </a:pPr>
              <a:endParaRPr lang="en-US">
                <a:latin typeface="Arial" charset="0"/>
              </a:endParaRPr>
            </a:p>
          </p:txBody>
        </p:sp>
        <p:sp>
          <p:nvSpPr>
            <p:cNvPr id="10" name="Freeform 8"/>
            <p:cNvSpPr>
              <a:spLocks/>
            </p:cNvSpPr>
            <p:nvPr/>
          </p:nvSpPr>
          <p:spPr bwMode="hidden">
            <a:xfrm>
              <a:off x="4784" y="3702"/>
              <a:ext cx="974" cy="101"/>
            </a:xfrm>
            <a:custGeom>
              <a:avLst/>
              <a:gdLst>
                <a:gd name="T0" fmla="*/ 908 w 975"/>
                <a:gd name="T1" fmla="*/ 48 h 101"/>
                <a:gd name="T2" fmla="*/ 908 w 975"/>
                <a:gd name="T3" fmla="*/ 0 h 101"/>
                <a:gd name="T4" fmla="*/ 0 w 975"/>
                <a:gd name="T5" fmla="*/ 24 h 101"/>
                <a:gd name="T6" fmla="*/ 0 w 975"/>
                <a:gd name="T7" fmla="*/ 101 h 101"/>
                <a:gd name="T8" fmla="*/ 908 w 975"/>
                <a:gd name="T9" fmla="*/ 48 h 101"/>
                <a:gd name="T10" fmla="*/ 908 w 975"/>
                <a:gd name="T11" fmla="*/ 48 h 1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75" h="101">
                  <a:moveTo>
                    <a:pt x="975" y="48"/>
                  </a:moveTo>
                  <a:lnTo>
                    <a:pt x="975" y="0"/>
                  </a:lnTo>
                  <a:lnTo>
                    <a:pt x="0" y="24"/>
                  </a:lnTo>
                  <a:lnTo>
                    <a:pt x="0" y="101"/>
                  </a:lnTo>
                  <a:lnTo>
                    <a:pt x="975" y="4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 name="Freeform 9"/>
            <p:cNvSpPr>
              <a:spLocks/>
            </p:cNvSpPr>
            <p:nvPr/>
          </p:nvSpPr>
          <p:spPr bwMode="hidden">
            <a:xfrm>
              <a:off x="3619" y="3815"/>
              <a:ext cx="2139" cy="198"/>
            </a:xfrm>
            <a:custGeom>
              <a:avLst/>
              <a:gdLst>
                <a:gd name="T0" fmla="*/ 2007 w 2141"/>
                <a:gd name="T1" fmla="*/ 0 h 198"/>
                <a:gd name="T2" fmla="*/ 0 w 2141"/>
                <a:gd name="T3" fmla="*/ 156 h 198"/>
                <a:gd name="T4" fmla="*/ 0 w 2141"/>
                <a:gd name="T5" fmla="*/ 198 h 198"/>
                <a:gd name="T6" fmla="*/ 2007 w 2141"/>
                <a:gd name="T7" fmla="*/ 0 h 198"/>
                <a:gd name="T8" fmla="*/ 2007 w 2141"/>
                <a:gd name="T9" fmla="*/ 0 h 1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41" h="198">
                  <a:moveTo>
                    <a:pt x="2141" y="0"/>
                  </a:moveTo>
                  <a:lnTo>
                    <a:pt x="0" y="156"/>
                  </a:lnTo>
                  <a:lnTo>
                    <a:pt x="0" y="198"/>
                  </a:lnTo>
                  <a:lnTo>
                    <a:pt x="214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 name="Freeform 10"/>
            <p:cNvSpPr>
              <a:spLocks/>
            </p:cNvSpPr>
            <p:nvPr/>
          </p:nvSpPr>
          <p:spPr bwMode="hidden">
            <a:xfrm>
              <a:off x="0" y="3971"/>
              <a:ext cx="3619" cy="348"/>
            </a:xfrm>
            <a:custGeom>
              <a:avLst/>
              <a:gdLst/>
              <a:ahLst/>
              <a:cxnLst>
                <a:cxn ang="0">
                  <a:pos x="0" y="348"/>
                </a:cxn>
                <a:cxn ang="0">
                  <a:pos x="311" y="348"/>
                </a:cxn>
                <a:cxn ang="0">
                  <a:pos x="3623" y="42"/>
                </a:cxn>
                <a:cxn ang="0">
                  <a:pos x="3623" y="0"/>
                </a:cxn>
                <a:cxn ang="0">
                  <a:pos x="0" y="264"/>
                </a:cxn>
                <a:cxn ang="0">
                  <a:pos x="0" y="348"/>
                </a:cxn>
                <a:cxn ang="0">
                  <a:pos x="0" y="348"/>
                </a:cxn>
              </a:cxnLst>
              <a:rect l="0" t="0" r="r" b="b"/>
              <a:pathLst>
                <a:path w="3623" h="348">
                  <a:moveTo>
                    <a:pt x="0" y="348"/>
                  </a:moveTo>
                  <a:lnTo>
                    <a:pt x="311" y="348"/>
                  </a:lnTo>
                  <a:lnTo>
                    <a:pt x="3623" y="42"/>
                  </a:lnTo>
                  <a:lnTo>
                    <a:pt x="3623" y="0"/>
                  </a:lnTo>
                  <a:lnTo>
                    <a:pt x="0" y="264"/>
                  </a:lnTo>
                  <a:lnTo>
                    <a:pt x="0" y="348"/>
                  </a:lnTo>
                  <a:lnTo>
                    <a:pt x="0" y="348"/>
                  </a:lnTo>
                  <a:close/>
                </a:path>
              </a:pathLst>
            </a:custGeom>
            <a:gradFill rotWithShape="0">
              <a:gsLst>
                <a:gs pos="0">
                  <a:schemeClr val="bg1">
                    <a:gamma/>
                    <a:shade val="72549"/>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13" name="Freeform 11"/>
            <p:cNvSpPr>
              <a:spLocks/>
            </p:cNvSpPr>
            <p:nvPr/>
          </p:nvSpPr>
          <p:spPr bwMode="hidden">
            <a:xfrm>
              <a:off x="2097" y="4043"/>
              <a:ext cx="2514" cy="276"/>
            </a:xfrm>
            <a:custGeom>
              <a:avLst/>
              <a:gdLst>
                <a:gd name="T0" fmla="*/ 2019 w 2517"/>
                <a:gd name="T1" fmla="*/ 276 h 276"/>
                <a:gd name="T2" fmla="*/ 2316 w 2517"/>
                <a:gd name="T3" fmla="*/ 204 h 276"/>
                <a:gd name="T4" fmla="*/ 2071 w 2517"/>
                <a:gd name="T5" fmla="*/ 0 h 276"/>
                <a:gd name="T6" fmla="*/ 0 w 2517"/>
                <a:gd name="T7" fmla="*/ 276 h 276"/>
                <a:gd name="T8" fmla="*/ 2019 w 2517"/>
                <a:gd name="T9" fmla="*/ 276 h 276"/>
                <a:gd name="T10" fmla="*/ 2019 w 2517"/>
                <a:gd name="T11" fmla="*/ 276 h 2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17" h="276">
                  <a:moveTo>
                    <a:pt x="2182" y="276"/>
                  </a:moveTo>
                  <a:lnTo>
                    <a:pt x="2517" y="204"/>
                  </a:lnTo>
                  <a:lnTo>
                    <a:pt x="2260" y="0"/>
                  </a:lnTo>
                  <a:lnTo>
                    <a:pt x="0" y="276"/>
                  </a:lnTo>
                  <a:lnTo>
                    <a:pt x="2182" y="2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 name="Freeform 12"/>
            <p:cNvSpPr>
              <a:spLocks/>
            </p:cNvSpPr>
            <p:nvPr/>
          </p:nvSpPr>
          <p:spPr bwMode="hidden">
            <a:xfrm>
              <a:off x="4354" y="3869"/>
              <a:ext cx="1404" cy="378"/>
            </a:xfrm>
            <a:custGeom>
              <a:avLst/>
              <a:gdLst/>
              <a:ahLst/>
              <a:cxnLst>
                <a:cxn ang="0">
                  <a:pos x="1405" y="126"/>
                </a:cxn>
                <a:cxn ang="0">
                  <a:pos x="1405" y="0"/>
                </a:cxn>
                <a:cxn ang="0">
                  <a:pos x="0" y="174"/>
                </a:cxn>
                <a:cxn ang="0">
                  <a:pos x="257" y="378"/>
                </a:cxn>
                <a:cxn ang="0">
                  <a:pos x="1405" y="126"/>
                </a:cxn>
                <a:cxn ang="0">
                  <a:pos x="1405" y="126"/>
                </a:cxn>
              </a:cxnLst>
              <a:rect l="0" t="0" r="r" b="b"/>
              <a:pathLst>
                <a:path w="1405" h="378">
                  <a:moveTo>
                    <a:pt x="1405" y="126"/>
                  </a:moveTo>
                  <a:lnTo>
                    <a:pt x="1405" y="0"/>
                  </a:lnTo>
                  <a:lnTo>
                    <a:pt x="0" y="174"/>
                  </a:lnTo>
                  <a:lnTo>
                    <a:pt x="257" y="378"/>
                  </a:lnTo>
                  <a:lnTo>
                    <a:pt x="1405" y="126"/>
                  </a:lnTo>
                  <a:lnTo>
                    <a:pt x="1405" y="126"/>
                  </a:lnTo>
                  <a:close/>
                </a:path>
              </a:pathLst>
            </a:custGeom>
            <a:gradFill rotWithShape="0">
              <a:gsLst>
                <a:gs pos="0">
                  <a:schemeClr val="bg1"/>
                </a:gs>
                <a:gs pos="100000">
                  <a:schemeClr val="bg1">
                    <a:gamma/>
                    <a:tint val="96863"/>
                    <a:invGamma/>
                  </a:schemeClr>
                </a:gs>
              </a:gsLst>
              <a:lin ang="0" scaled="1"/>
            </a:gradFill>
            <a:ln w="9525">
              <a:noFill/>
              <a:round/>
              <a:headEnd/>
              <a:tailEnd/>
            </a:ln>
          </p:spPr>
          <p:txBody>
            <a:bodyPr/>
            <a:lstStyle/>
            <a:p>
              <a:pPr>
                <a:defRPr/>
              </a:pPr>
              <a:endParaRPr lang="en-US">
                <a:latin typeface="Arial" charset="0"/>
              </a:endParaRPr>
            </a:p>
          </p:txBody>
        </p:sp>
        <p:sp>
          <p:nvSpPr>
            <p:cNvPr id="15" name="Freeform 13"/>
            <p:cNvSpPr>
              <a:spLocks/>
            </p:cNvSpPr>
            <p:nvPr/>
          </p:nvSpPr>
          <p:spPr bwMode="hidden">
            <a:xfrm>
              <a:off x="5030" y="3151"/>
              <a:ext cx="728" cy="240"/>
            </a:xfrm>
            <a:custGeom>
              <a:avLst/>
              <a:gdLst>
                <a:gd name="T0" fmla="*/ 662 w 729"/>
                <a:gd name="T1" fmla="*/ 240 h 240"/>
                <a:gd name="T2" fmla="*/ 0 w 729"/>
                <a:gd name="T3" fmla="*/ 0 h 240"/>
                <a:gd name="T4" fmla="*/ 0 w 729"/>
                <a:gd name="T5" fmla="*/ 6 h 240"/>
                <a:gd name="T6" fmla="*/ 662 w 729"/>
                <a:gd name="T7" fmla="*/ 240 h 240"/>
                <a:gd name="T8" fmla="*/ 662 w 729"/>
                <a:gd name="T9" fmla="*/ 240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9" h="240">
                  <a:moveTo>
                    <a:pt x="729" y="240"/>
                  </a:moveTo>
                  <a:lnTo>
                    <a:pt x="0" y="0"/>
                  </a:lnTo>
                  <a:lnTo>
                    <a:pt x="0" y="6"/>
                  </a:lnTo>
                  <a:lnTo>
                    <a:pt x="729" y="2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6" name="Freeform 14"/>
            <p:cNvSpPr>
              <a:spLocks/>
            </p:cNvSpPr>
            <p:nvPr/>
          </p:nvSpPr>
          <p:spPr bwMode="hidden">
            <a:xfrm>
              <a:off x="0" y="1486"/>
              <a:ext cx="5030" cy="1671"/>
            </a:xfrm>
            <a:custGeom>
              <a:avLst/>
              <a:gdLst/>
              <a:ahLst/>
              <a:cxnLst>
                <a:cxn ang="0">
                  <a:pos x="0" y="72"/>
                </a:cxn>
                <a:cxn ang="0">
                  <a:pos x="5035" y="1672"/>
                </a:cxn>
                <a:cxn ang="0">
                  <a:pos x="5035" y="1666"/>
                </a:cxn>
                <a:cxn ang="0">
                  <a:pos x="0" y="0"/>
                </a:cxn>
                <a:cxn ang="0">
                  <a:pos x="0" y="72"/>
                </a:cxn>
                <a:cxn ang="0">
                  <a:pos x="0" y="72"/>
                </a:cxn>
              </a:cxnLst>
              <a:rect l="0" t="0" r="r" b="b"/>
              <a:pathLst>
                <a:path w="5035" h="1672">
                  <a:moveTo>
                    <a:pt x="0" y="72"/>
                  </a:moveTo>
                  <a:lnTo>
                    <a:pt x="5035" y="1672"/>
                  </a:lnTo>
                  <a:lnTo>
                    <a:pt x="5035" y="1666"/>
                  </a:lnTo>
                  <a:lnTo>
                    <a:pt x="0" y="0"/>
                  </a:lnTo>
                  <a:lnTo>
                    <a:pt x="0" y="72"/>
                  </a:lnTo>
                  <a:lnTo>
                    <a:pt x="0" y="72"/>
                  </a:lnTo>
                  <a:close/>
                </a:path>
              </a:pathLst>
            </a:custGeom>
            <a:gradFill rotWithShape="0">
              <a:gsLst>
                <a:gs pos="0">
                  <a:schemeClr val="bg1">
                    <a:gamma/>
                    <a:shade val="54510"/>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17" name="Freeform 15"/>
            <p:cNvSpPr>
              <a:spLocks/>
            </p:cNvSpPr>
            <p:nvPr/>
          </p:nvSpPr>
          <p:spPr bwMode="hidden">
            <a:xfrm>
              <a:off x="5030" y="3049"/>
              <a:ext cx="728" cy="318"/>
            </a:xfrm>
            <a:custGeom>
              <a:avLst/>
              <a:gdLst>
                <a:gd name="T0" fmla="*/ 662 w 729"/>
                <a:gd name="T1" fmla="*/ 318 h 318"/>
                <a:gd name="T2" fmla="*/ 662 w 729"/>
                <a:gd name="T3" fmla="*/ 312 h 318"/>
                <a:gd name="T4" fmla="*/ 0 w 729"/>
                <a:gd name="T5" fmla="*/ 0 h 318"/>
                <a:gd name="T6" fmla="*/ 0 w 729"/>
                <a:gd name="T7" fmla="*/ 54 h 318"/>
                <a:gd name="T8" fmla="*/ 662 w 729"/>
                <a:gd name="T9" fmla="*/ 318 h 318"/>
                <a:gd name="T10" fmla="*/ 662 w 729"/>
                <a:gd name="T11" fmla="*/ 318 h 3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9" h="318">
                  <a:moveTo>
                    <a:pt x="729" y="318"/>
                  </a:moveTo>
                  <a:lnTo>
                    <a:pt x="729" y="312"/>
                  </a:lnTo>
                  <a:lnTo>
                    <a:pt x="0" y="0"/>
                  </a:lnTo>
                  <a:lnTo>
                    <a:pt x="0" y="54"/>
                  </a:lnTo>
                  <a:lnTo>
                    <a:pt x="729" y="318"/>
                  </a:lnTo>
                  <a:close/>
                </a:path>
              </a:pathLst>
            </a:cu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8" name="Freeform 16"/>
            <p:cNvSpPr>
              <a:spLocks/>
            </p:cNvSpPr>
            <p:nvPr/>
          </p:nvSpPr>
          <p:spPr bwMode="hidden">
            <a:xfrm>
              <a:off x="0" y="916"/>
              <a:ext cx="5030" cy="2187"/>
            </a:xfrm>
            <a:custGeom>
              <a:avLst/>
              <a:gdLst/>
              <a:ahLst/>
              <a:cxnLst>
                <a:cxn ang="0">
                  <a:pos x="0" y="396"/>
                </a:cxn>
                <a:cxn ang="0">
                  <a:pos x="5035" y="2188"/>
                </a:cxn>
                <a:cxn ang="0">
                  <a:pos x="5035" y="2134"/>
                </a:cxn>
                <a:cxn ang="0">
                  <a:pos x="0" y="0"/>
                </a:cxn>
                <a:cxn ang="0">
                  <a:pos x="0" y="396"/>
                </a:cxn>
                <a:cxn ang="0">
                  <a:pos x="0" y="396"/>
                </a:cxn>
              </a:cxnLst>
              <a:rect l="0" t="0" r="r" b="b"/>
              <a:pathLst>
                <a:path w="5035" h="2188">
                  <a:moveTo>
                    <a:pt x="0" y="396"/>
                  </a:moveTo>
                  <a:lnTo>
                    <a:pt x="5035" y="2188"/>
                  </a:lnTo>
                  <a:lnTo>
                    <a:pt x="5035" y="2134"/>
                  </a:lnTo>
                  <a:lnTo>
                    <a:pt x="0" y="0"/>
                  </a:lnTo>
                  <a:lnTo>
                    <a:pt x="0" y="396"/>
                  </a:lnTo>
                  <a:lnTo>
                    <a:pt x="0" y="396"/>
                  </a:lnTo>
                  <a:close/>
                </a:path>
              </a:pathLst>
            </a:custGeom>
            <a:gradFill rotWithShape="0">
              <a:gsLst>
                <a:gs pos="0">
                  <a:schemeClr val="bg2">
                    <a:gamma/>
                    <a:shade val="66667"/>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19" name="Freeform 17"/>
            <p:cNvSpPr>
              <a:spLocks/>
            </p:cNvSpPr>
            <p:nvPr/>
          </p:nvSpPr>
          <p:spPr bwMode="hidden">
            <a:xfrm>
              <a:off x="2294" y="0"/>
              <a:ext cx="3159" cy="2725"/>
            </a:xfrm>
            <a:custGeom>
              <a:avLst/>
              <a:gdLst/>
              <a:ahLst/>
              <a:cxnLst>
                <a:cxn ang="0">
                  <a:pos x="0" y="0"/>
                </a:cxn>
                <a:cxn ang="0">
                  <a:pos x="3145" y="2727"/>
                </a:cxn>
                <a:cxn ang="0">
                  <a:pos x="3163" y="2704"/>
                </a:cxn>
                <a:cxn ang="0">
                  <a:pos x="102" y="0"/>
                </a:cxn>
                <a:cxn ang="0">
                  <a:pos x="0" y="0"/>
                </a:cxn>
                <a:cxn ang="0">
                  <a:pos x="0" y="0"/>
                </a:cxn>
              </a:cxnLst>
              <a:rect l="0" t="0" r="r" b="b"/>
              <a:pathLst>
                <a:path w="3163" h="2727">
                  <a:moveTo>
                    <a:pt x="0" y="0"/>
                  </a:moveTo>
                  <a:lnTo>
                    <a:pt x="3145" y="2727"/>
                  </a:lnTo>
                  <a:lnTo>
                    <a:pt x="3163" y="2704"/>
                  </a:lnTo>
                  <a:lnTo>
                    <a:pt x="102" y="0"/>
                  </a:lnTo>
                  <a:lnTo>
                    <a:pt x="0" y="0"/>
                  </a:lnTo>
                  <a:lnTo>
                    <a:pt x="0" y="0"/>
                  </a:lnTo>
                  <a:close/>
                </a:path>
              </a:pathLst>
            </a:custGeom>
            <a:gradFill rotWithShape="0">
              <a:gsLst>
                <a:gs pos="0">
                  <a:schemeClr val="bg1">
                    <a:gamma/>
                    <a:shade val="6980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20" name="Freeform 18"/>
            <p:cNvSpPr>
              <a:spLocks/>
            </p:cNvSpPr>
            <p:nvPr/>
          </p:nvSpPr>
          <p:spPr bwMode="hidden">
            <a:xfrm>
              <a:off x="5435" y="2702"/>
              <a:ext cx="323" cy="299"/>
            </a:xfrm>
            <a:custGeom>
              <a:avLst/>
              <a:gdLst/>
              <a:ahLst/>
              <a:cxnLst>
                <a:cxn ang="0">
                  <a:pos x="323" y="299"/>
                </a:cxn>
                <a:cxn ang="0">
                  <a:pos x="323" y="263"/>
                </a:cxn>
                <a:cxn ang="0">
                  <a:pos x="18" y="0"/>
                </a:cxn>
                <a:cxn ang="0">
                  <a:pos x="0" y="23"/>
                </a:cxn>
                <a:cxn ang="0">
                  <a:pos x="323" y="299"/>
                </a:cxn>
                <a:cxn ang="0">
                  <a:pos x="323" y="299"/>
                </a:cxn>
              </a:cxnLst>
              <a:rect l="0" t="0" r="r" b="b"/>
              <a:pathLst>
                <a:path w="323" h="299">
                  <a:moveTo>
                    <a:pt x="323" y="299"/>
                  </a:moveTo>
                  <a:lnTo>
                    <a:pt x="323" y="263"/>
                  </a:lnTo>
                  <a:lnTo>
                    <a:pt x="18" y="0"/>
                  </a:lnTo>
                  <a:lnTo>
                    <a:pt x="0" y="23"/>
                  </a:lnTo>
                  <a:lnTo>
                    <a:pt x="323" y="299"/>
                  </a:lnTo>
                  <a:lnTo>
                    <a:pt x="323" y="299"/>
                  </a:lnTo>
                  <a:close/>
                </a:path>
              </a:pathLst>
            </a:custGeom>
            <a:gradFill rotWithShape="0">
              <a:gsLst>
                <a:gs pos="0">
                  <a:schemeClr val="bg1"/>
                </a:gs>
                <a:gs pos="100000">
                  <a:schemeClr val="bg1">
                    <a:gamma/>
                    <a:tint val="94118"/>
                    <a:invGamma/>
                  </a:schemeClr>
                </a:gs>
              </a:gsLst>
              <a:lin ang="2700000" scaled="1"/>
            </a:gradFill>
            <a:ln w="9525">
              <a:noFill/>
              <a:round/>
              <a:headEnd/>
              <a:tailEnd/>
            </a:ln>
          </p:spPr>
          <p:txBody>
            <a:bodyPr/>
            <a:lstStyle/>
            <a:p>
              <a:pPr>
                <a:defRPr/>
              </a:pPr>
              <a:endParaRPr lang="en-US">
                <a:latin typeface="Arial" charset="0"/>
              </a:endParaRPr>
            </a:p>
          </p:txBody>
        </p:sp>
        <p:sp>
          <p:nvSpPr>
            <p:cNvPr id="21" name="Freeform 19"/>
            <p:cNvSpPr>
              <a:spLocks/>
            </p:cNvSpPr>
            <p:nvPr/>
          </p:nvSpPr>
          <p:spPr bwMode="hidden">
            <a:xfrm>
              <a:off x="5477" y="2588"/>
              <a:ext cx="281" cy="335"/>
            </a:xfrm>
            <a:custGeom>
              <a:avLst/>
              <a:gdLst>
                <a:gd name="T0" fmla="*/ 281 w 281"/>
                <a:gd name="T1" fmla="*/ 335 h 335"/>
                <a:gd name="T2" fmla="*/ 281 w 281"/>
                <a:gd name="T3" fmla="*/ 173 h 335"/>
                <a:gd name="T4" fmla="*/ 96 w 281"/>
                <a:gd name="T5" fmla="*/ 0 h 335"/>
                <a:gd name="T6" fmla="*/ 0 w 281"/>
                <a:gd name="T7" fmla="*/ 90 h 335"/>
                <a:gd name="T8" fmla="*/ 281 w 281"/>
                <a:gd name="T9" fmla="*/ 335 h 335"/>
                <a:gd name="T10" fmla="*/ 281 w 281"/>
                <a:gd name="T11" fmla="*/ 335 h 33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1" h="335">
                  <a:moveTo>
                    <a:pt x="281" y="335"/>
                  </a:moveTo>
                  <a:lnTo>
                    <a:pt x="281" y="173"/>
                  </a:lnTo>
                  <a:lnTo>
                    <a:pt x="96" y="0"/>
                  </a:lnTo>
                  <a:lnTo>
                    <a:pt x="0" y="90"/>
                  </a:lnTo>
                  <a:lnTo>
                    <a:pt x="281" y="33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2" name="Freeform 20"/>
            <p:cNvSpPr>
              <a:spLocks/>
            </p:cNvSpPr>
            <p:nvPr/>
          </p:nvSpPr>
          <p:spPr bwMode="hidden">
            <a:xfrm>
              <a:off x="2454" y="0"/>
              <a:ext cx="3119" cy="2678"/>
            </a:xfrm>
            <a:custGeom>
              <a:avLst/>
              <a:gdLst/>
              <a:ahLst/>
              <a:cxnLst>
                <a:cxn ang="0">
                  <a:pos x="0" y="0"/>
                </a:cxn>
                <a:cxn ang="0">
                  <a:pos x="3026" y="2680"/>
                </a:cxn>
                <a:cxn ang="0">
                  <a:pos x="3122" y="2590"/>
                </a:cxn>
                <a:cxn ang="0">
                  <a:pos x="383" y="0"/>
                </a:cxn>
                <a:cxn ang="0">
                  <a:pos x="0" y="0"/>
                </a:cxn>
                <a:cxn ang="0">
                  <a:pos x="0" y="0"/>
                </a:cxn>
              </a:cxnLst>
              <a:rect l="0" t="0" r="r" b="b"/>
              <a:pathLst>
                <a:path w="3122" h="2680">
                  <a:moveTo>
                    <a:pt x="0" y="0"/>
                  </a:moveTo>
                  <a:lnTo>
                    <a:pt x="3026" y="2680"/>
                  </a:lnTo>
                  <a:lnTo>
                    <a:pt x="3122" y="2590"/>
                  </a:lnTo>
                  <a:lnTo>
                    <a:pt x="383" y="0"/>
                  </a:lnTo>
                  <a:lnTo>
                    <a:pt x="0" y="0"/>
                  </a:lnTo>
                  <a:lnTo>
                    <a:pt x="0" y="0"/>
                  </a:lnTo>
                  <a:close/>
                </a:path>
              </a:pathLst>
            </a:custGeom>
            <a:gradFill rotWithShape="0">
              <a:gsLst>
                <a:gs pos="0">
                  <a:schemeClr val="bg1">
                    <a:gamma/>
                    <a:shade val="46275"/>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23" name="Freeform 21"/>
            <p:cNvSpPr>
              <a:spLocks/>
            </p:cNvSpPr>
            <p:nvPr/>
          </p:nvSpPr>
          <p:spPr bwMode="hidden">
            <a:xfrm>
              <a:off x="5626" y="2534"/>
              <a:ext cx="132" cy="132"/>
            </a:xfrm>
            <a:custGeom>
              <a:avLst/>
              <a:gdLst>
                <a:gd name="T0" fmla="*/ 132 w 132"/>
                <a:gd name="T1" fmla="*/ 132 h 132"/>
                <a:gd name="T2" fmla="*/ 0 w 132"/>
                <a:gd name="T3" fmla="*/ 0 h 132"/>
                <a:gd name="T4" fmla="*/ 0 w 132"/>
                <a:gd name="T5" fmla="*/ 0 h 132"/>
                <a:gd name="T6" fmla="*/ 132 w 132"/>
                <a:gd name="T7" fmla="*/ 132 h 132"/>
                <a:gd name="T8" fmla="*/ 132 w 132"/>
                <a:gd name="T9" fmla="*/ 132 h 1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2" h="132">
                  <a:moveTo>
                    <a:pt x="132" y="132"/>
                  </a:moveTo>
                  <a:lnTo>
                    <a:pt x="0" y="0"/>
                  </a:lnTo>
                  <a:lnTo>
                    <a:pt x="132" y="132"/>
                  </a:lnTo>
                  <a:close/>
                </a:path>
              </a:pathLst>
            </a:custGeom>
            <a:solidFill>
              <a:srgbClr val="FF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4" name="Freeform 22"/>
            <p:cNvSpPr>
              <a:spLocks/>
            </p:cNvSpPr>
            <p:nvPr/>
          </p:nvSpPr>
          <p:spPr bwMode="hidden">
            <a:xfrm>
              <a:off x="3112" y="0"/>
              <a:ext cx="2514" cy="2534"/>
            </a:xfrm>
            <a:custGeom>
              <a:avLst/>
              <a:gdLst/>
              <a:ahLst/>
              <a:cxnLst>
                <a:cxn ang="0">
                  <a:pos x="0" y="0"/>
                </a:cxn>
                <a:cxn ang="0">
                  <a:pos x="2517" y="2536"/>
                </a:cxn>
                <a:cxn ang="0">
                  <a:pos x="2517" y="2536"/>
                </a:cxn>
                <a:cxn ang="0">
                  <a:pos x="66" y="0"/>
                </a:cxn>
                <a:cxn ang="0">
                  <a:pos x="0" y="0"/>
                </a:cxn>
                <a:cxn ang="0">
                  <a:pos x="0" y="0"/>
                </a:cxn>
              </a:cxnLst>
              <a:rect l="0" t="0" r="r" b="b"/>
              <a:pathLst>
                <a:path w="2517" h="2536">
                  <a:moveTo>
                    <a:pt x="0" y="0"/>
                  </a:moveTo>
                  <a:lnTo>
                    <a:pt x="2517" y="2536"/>
                  </a:lnTo>
                  <a:lnTo>
                    <a:pt x="2517" y="2536"/>
                  </a:lnTo>
                  <a:lnTo>
                    <a:pt x="66" y="0"/>
                  </a:lnTo>
                  <a:lnTo>
                    <a:pt x="0" y="0"/>
                  </a:lnTo>
                  <a:lnTo>
                    <a:pt x="0" y="0"/>
                  </a:lnTo>
                  <a:close/>
                </a:path>
              </a:pathLst>
            </a:custGeom>
            <a:gradFill rotWithShape="0">
              <a:gsLst>
                <a:gs pos="0">
                  <a:schemeClr val="bg1">
                    <a:gamma/>
                    <a:shade val="51373"/>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25" name="Freeform 23"/>
            <p:cNvSpPr>
              <a:spLocks/>
            </p:cNvSpPr>
            <p:nvPr/>
          </p:nvSpPr>
          <p:spPr bwMode="hidden">
            <a:xfrm>
              <a:off x="3488" y="0"/>
              <a:ext cx="2198" cy="2480"/>
            </a:xfrm>
            <a:custGeom>
              <a:avLst/>
              <a:gdLst/>
              <a:ahLst/>
              <a:cxnLst>
                <a:cxn ang="0">
                  <a:pos x="0" y="0"/>
                </a:cxn>
                <a:cxn ang="0">
                  <a:pos x="2188" y="2482"/>
                </a:cxn>
                <a:cxn ang="0">
                  <a:pos x="2200" y="2476"/>
                </a:cxn>
                <a:cxn ang="0">
                  <a:pos x="317" y="0"/>
                </a:cxn>
                <a:cxn ang="0">
                  <a:pos x="0" y="0"/>
                </a:cxn>
                <a:cxn ang="0">
                  <a:pos x="0" y="0"/>
                </a:cxn>
              </a:cxnLst>
              <a:rect l="0" t="0" r="r" b="b"/>
              <a:pathLst>
                <a:path w="2200" h="2482">
                  <a:moveTo>
                    <a:pt x="0" y="0"/>
                  </a:moveTo>
                  <a:lnTo>
                    <a:pt x="2188" y="2482"/>
                  </a:lnTo>
                  <a:lnTo>
                    <a:pt x="2200" y="2476"/>
                  </a:lnTo>
                  <a:lnTo>
                    <a:pt x="317" y="0"/>
                  </a:lnTo>
                  <a:lnTo>
                    <a:pt x="0" y="0"/>
                  </a:lnTo>
                  <a:lnTo>
                    <a:pt x="0" y="0"/>
                  </a:lnTo>
                  <a:close/>
                </a:path>
              </a:pathLst>
            </a:custGeom>
            <a:gradFill rotWithShape="0">
              <a:gsLst>
                <a:gs pos="0">
                  <a:schemeClr val="bg2">
                    <a:gamma/>
                    <a:shade val="78824"/>
                    <a:invGamma/>
                  </a:schemeClr>
                </a:gs>
                <a:gs pos="100000">
                  <a:schemeClr val="bg2"/>
                </a:gs>
              </a:gsLst>
              <a:lin ang="5400000" scaled="1"/>
            </a:gradFill>
            <a:ln w="9525" cap="flat" cmpd="sng">
              <a:noFill/>
              <a:prstDash val="solid"/>
              <a:round/>
              <a:headEnd type="none" w="med" len="med"/>
              <a:tailEnd type="none" w="med" len="med"/>
            </a:ln>
            <a:effectLst/>
          </p:spPr>
          <p:txBody>
            <a:bodyPr/>
            <a:lstStyle/>
            <a:p>
              <a:pPr>
                <a:defRPr/>
              </a:pPr>
              <a:endParaRPr lang="en-US">
                <a:latin typeface="Arial" charset="0"/>
              </a:endParaRPr>
            </a:p>
          </p:txBody>
        </p:sp>
        <p:sp>
          <p:nvSpPr>
            <p:cNvPr id="26" name="Freeform 24"/>
            <p:cNvSpPr>
              <a:spLocks/>
            </p:cNvSpPr>
            <p:nvPr/>
          </p:nvSpPr>
          <p:spPr bwMode="hidden">
            <a:xfrm>
              <a:off x="5674" y="2474"/>
              <a:ext cx="84" cy="96"/>
            </a:xfrm>
            <a:custGeom>
              <a:avLst/>
              <a:gdLst/>
              <a:ahLst/>
              <a:cxnLst>
                <a:cxn ang="0">
                  <a:pos x="84" y="96"/>
                </a:cxn>
                <a:cxn ang="0">
                  <a:pos x="84" y="90"/>
                </a:cxn>
                <a:cxn ang="0">
                  <a:pos x="12" y="0"/>
                </a:cxn>
                <a:cxn ang="0">
                  <a:pos x="0" y="6"/>
                </a:cxn>
                <a:cxn ang="0">
                  <a:pos x="84" y="96"/>
                </a:cxn>
                <a:cxn ang="0">
                  <a:pos x="84" y="96"/>
                </a:cxn>
              </a:cxnLst>
              <a:rect l="0" t="0" r="r" b="b"/>
              <a:pathLst>
                <a:path w="84" h="96">
                  <a:moveTo>
                    <a:pt x="84" y="96"/>
                  </a:moveTo>
                  <a:lnTo>
                    <a:pt x="84" y="90"/>
                  </a:lnTo>
                  <a:lnTo>
                    <a:pt x="12" y="0"/>
                  </a:lnTo>
                  <a:lnTo>
                    <a:pt x="0" y="6"/>
                  </a:lnTo>
                  <a:lnTo>
                    <a:pt x="84" y="96"/>
                  </a:lnTo>
                  <a:lnTo>
                    <a:pt x="84" y="96"/>
                  </a:lnTo>
                  <a:close/>
                </a:path>
              </a:pathLst>
            </a:custGeom>
            <a:gradFill rotWithShape="0">
              <a:gsLst>
                <a:gs pos="0">
                  <a:schemeClr val="bg1"/>
                </a:gs>
                <a:gs pos="100000">
                  <a:schemeClr val="bg1">
                    <a:gamma/>
                    <a:tint val="90980"/>
                    <a:invGamma/>
                  </a:schemeClr>
                </a:gs>
              </a:gsLst>
              <a:lin ang="2700000" scaled="1"/>
            </a:gradFill>
            <a:ln w="9525">
              <a:noFill/>
              <a:round/>
              <a:headEnd/>
              <a:tailEnd/>
            </a:ln>
          </p:spPr>
          <p:txBody>
            <a:bodyPr/>
            <a:lstStyle/>
            <a:p>
              <a:pPr>
                <a:defRPr/>
              </a:pPr>
              <a:endParaRPr lang="en-US">
                <a:latin typeface="Arial" charset="0"/>
              </a:endParaRPr>
            </a:p>
          </p:txBody>
        </p:sp>
        <p:sp>
          <p:nvSpPr>
            <p:cNvPr id="27" name="Freeform 25"/>
            <p:cNvSpPr>
              <a:spLocks/>
            </p:cNvSpPr>
            <p:nvPr/>
          </p:nvSpPr>
          <p:spPr bwMode="hidden">
            <a:xfrm>
              <a:off x="5603" y="850"/>
              <a:ext cx="155" cy="516"/>
            </a:xfrm>
            <a:custGeom>
              <a:avLst/>
              <a:gdLst>
                <a:gd name="T0" fmla="*/ 155 w 155"/>
                <a:gd name="T1" fmla="*/ 516 h 516"/>
                <a:gd name="T2" fmla="*/ 155 w 155"/>
                <a:gd name="T3" fmla="*/ 204 h 516"/>
                <a:gd name="T4" fmla="*/ 77 w 155"/>
                <a:gd name="T5" fmla="*/ 0 h 516"/>
                <a:gd name="T6" fmla="*/ 0 w 155"/>
                <a:gd name="T7" fmla="*/ 192 h 516"/>
                <a:gd name="T8" fmla="*/ 155 w 155"/>
                <a:gd name="T9" fmla="*/ 516 h 516"/>
                <a:gd name="T10" fmla="*/ 155 w 155"/>
                <a:gd name="T11" fmla="*/ 516 h 5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5" h="516">
                  <a:moveTo>
                    <a:pt x="155" y="516"/>
                  </a:moveTo>
                  <a:lnTo>
                    <a:pt x="155" y="204"/>
                  </a:lnTo>
                  <a:lnTo>
                    <a:pt x="77" y="0"/>
                  </a:lnTo>
                  <a:lnTo>
                    <a:pt x="0" y="192"/>
                  </a:lnTo>
                  <a:lnTo>
                    <a:pt x="155" y="516"/>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 name="Freeform 26"/>
            <p:cNvSpPr>
              <a:spLocks/>
            </p:cNvSpPr>
            <p:nvPr/>
          </p:nvSpPr>
          <p:spPr bwMode="hidden">
            <a:xfrm>
              <a:off x="5107" y="0"/>
              <a:ext cx="573" cy="1042"/>
            </a:xfrm>
            <a:custGeom>
              <a:avLst/>
              <a:gdLst/>
              <a:ahLst/>
              <a:cxnLst>
                <a:cxn ang="0">
                  <a:pos x="0" y="0"/>
                </a:cxn>
                <a:cxn ang="0">
                  <a:pos x="497" y="1043"/>
                </a:cxn>
                <a:cxn ang="0">
                  <a:pos x="574" y="851"/>
                </a:cxn>
                <a:cxn ang="0">
                  <a:pos x="251" y="0"/>
                </a:cxn>
                <a:cxn ang="0">
                  <a:pos x="0" y="0"/>
                </a:cxn>
                <a:cxn ang="0">
                  <a:pos x="0" y="0"/>
                </a:cxn>
              </a:cxnLst>
              <a:rect l="0" t="0" r="r" b="b"/>
              <a:pathLst>
                <a:path w="574" h="1043">
                  <a:moveTo>
                    <a:pt x="0" y="0"/>
                  </a:moveTo>
                  <a:lnTo>
                    <a:pt x="497" y="1043"/>
                  </a:lnTo>
                  <a:lnTo>
                    <a:pt x="574" y="851"/>
                  </a:lnTo>
                  <a:lnTo>
                    <a:pt x="251" y="0"/>
                  </a:lnTo>
                  <a:lnTo>
                    <a:pt x="0" y="0"/>
                  </a:lnTo>
                  <a:lnTo>
                    <a:pt x="0" y="0"/>
                  </a:lnTo>
                  <a:close/>
                </a:path>
              </a:pathLst>
            </a:custGeom>
            <a:gradFill rotWithShape="0">
              <a:gsLst>
                <a:gs pos="0">
                  <a:schemeClr val="bg2">
                    <a:gamma/>
                    <a:shade val="66667"/>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29" name="Freeform 27"/>
            <p:cNvSpPr>
              <a:spLocks/>
            </p:cNvSpPr>
            <p:nvPr/>
          </p:nvSpPr>
          <p:spPr bwMode="hidden">
            <a:xfrm>
              <a:off x="5411" y="0"/>
              <a:ext cx="341" cy="796"/>
            </a:xfrm>
            <a:custGeom>
              <a:avLst/>
              <a:gdLst/>
              <a:ahLst/>
              <a:cxnLst>
                <a:cxn ang="0">
                  <a:pos x="144" y="0"/>
                </a:cxn>
                <a:cxn ang="0">
                  <a:pos x="0" y="0"/>
                </a:cxn>
                <a:cxn ang="0">
                  <a:pos x="287" y="797"/>
                </a:cxn>
                <a:cxn ang="0">
                  <a:pos x="341" y="653"/>
                </a:cxn>
                <a:cxn ang="0">
                  <a:pos x="144" y="0"/>
                </a:cxn>
                <a:cxn ang="0">
                  <a:pos x="144" y="0"/>
                </a:cxn>
              </a:cxnLst>
              <a:rect l="0" t="0" r="r" b="b"/>
              <a:pathLst>
                <a:path w="341" h="797">
                  <a:moveTo>
                    <a:pt x="144" y="0"/>
                  </a:moveTo>
                  <a:lnTo>
                    <a:pt x="0" y="0"/>
                  </a:lnTo>
                  <a:lnTo>
                    <a:pt x="287" y="797"/>
                  </a:lnTo>
                  <a:lnTo>
                    <a:pt x="341" y="653"/>
                  </a:lnTo>
                  <a:lnTo>
                    <a:pt x="144" y="0"/>
                  </a:lnTo>
                  <a:lnTo>
                    <a:pt x="144" y="0"/>
                  </a:lnTo>
                  <a:close/>
                </a:path>
              </a:pathLst>
            </a:custGeom>
            <a:gradFill rotWithShape="0">
              <a:gsLst>
                <a:gs pos="0">
                  <a:schemeClr val="bg2">
                    <a:gamma/>
                    <a:shade val="69804"/>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30" name="Freeform 28"/>
            <p:cNvSpPr>
              <a:spLocks/>
            </p:cNvSpPr>
            <p:nvPr/>
          </p:nvSpPr>
          <p:spPr bwMode="hidden">
            <a:xfrm>
              <a:off x="5698" y="653"/>
              <a:ext cx="60" cy="311"/>
            </a:xfrm>
            <a:custGeom>
              <a:avLst/>
              <a:gdLst>
                <a:gd name="T0" fmla="*/ 0 w 60"/>
                <a:gd name="T1" fmla="*/ 144 h 312"/>
                <a:gd name="T2" fmla="*/ 60 w 60"/>
                <a:gd name="T3" fmla="*/ 245 h 312"/>
                <a:gd name="T4" fmla="*/ 60 w 60"/>
                <a:gd name="T5" fmla="*/ 6 h 312"/>
                <a:gd name="T6" fmla="*/ 54 w 60"/>
                <a:gd name="T7" fmla="*/ 0 h 312"/>
                <a:gd name="T8" fmla="*/ 0 w 60"/>
                <a:gd name="T9" fmla="*/ 144 h 312"/>
                <a:gd name="T10" fmla="*/ 0 w 60"/>
                <a:gd name="T11" fmla="*/ 144 h 3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0" h="312">
                  <a:moveTo>
                    <a:pt x="0" y="144"/>
                  </a:moveTo>
                  <a:lnTo>
                    <a:pt x="60" y="312"/>
                  </a:lnTo>
                  <a:lnTo>
                    <a:pt x="60" y="6"/>
                  </a:lnTo>
                  <a:lnTo>
                    <a:pt x="54" y="0"/>
                  </a:lnTo>
                  <a:lnTo>
                    <a:pt x="0" y="14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1" name="Freeform 29"/>
            <p:cNvSpPr>
              <a:spLocks/>
            </p:cNvSpPr>
            <p:nvPr/>
          </p:nvSpPr>
          <p:spPr bwMode="hidden">
            <a:xfrm>
              <a:off x="2" y="1601"/>
              <a:ext cx="5752" cy="1864"/>
            </a:xfrm>
            <a:custGeom>
              <a:avLst/>
              <a:gdLst/>
              <a:ahLst/>
              <a:cxnLst>
                <a:cxn ang="0">
                  <a:pos x="0" y="371"/>
                </a:cxn>
                <a:cxn ang="0">
                  <a:pos x="5740" y="1864"/>
                </a:cxn>
                <a:cxn ang="0">
                  <a:pos x="5740" y="1834"/>
                </a:cxn>
                <a:cxn ang="0">
                  <a:pos x="0" y="0"/>
                </a:cxn>
                <a:cxn ang="0">
                  <a:pos x="0" y="371"/>
                </a:cxn>
                <a:cxn ang="0">
                  <a:pos x="0" y="371"/>
                </a:cxn>
              </a:cxnLst>
              <a:rect l="0" t="0" r="r" b="b"/>
              <a:pathLst>
                <a:path w="5740" h="1864">
                  <a:moveTo>
                    <a:pt x="0" y="371"/>
                  </a:moveTo>
                  <a:lnTo>
                    <a:pt x="5740" y="1864"/>
                  </a:lnTo>
                  <a:lnTo>
                    <a:pt x="5740" y="1834"/>
                  </a:lnTo>
                  <a:lnTo>
                    <a:pt x="0" y="0"/>
                  </a:lnTo>
                  <a:lnTo>
                    <a:pt x="0" y="371"/>
                  </a:lnTo>
                  <a:lnTo>
                    <a:pt x="0" y="371"/>
                  </a:lnTo>
                  <a:close/>
                </a:path>
              </a:pathLst>
            </a:custGeom>
            <a:gradFill rotWithShape="0">
              <a:gsLst>
                <a:gs pos="0">
                  <a:schemeClr val="bg1">
                    <a:gamma/>
                    <a:shade val="63529"/>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32" name="Freeform 30"/>
            <p:cNvSpPr>
              <a:spLocks/>
            </p:cNvSpPr>
            <p:nvPr/>
          </p:nvSpPr>
          <p:spPr bwMode="hidden">
            <a:xfrm>
              <a:off x="5754" y="3483"/>
              <a:ext cx="6" cy="6"/>
            </a:xfrm>
            <a:custGeom>
              <a:avLst/>
              <a:gdLst>
                <a:gd name="T0" fmla="*/ 6 w 6"/>
                <a:gd name="T1" fmla="*/ 6 h 6"/>
                <a:gd name="T2" fmla="*/ 0 w 6"/>
                <a:gd name="T3" fmla="*/ 0 h 6"/>
                <a:gd name="T4" fmla="*/ 0 w 6"/>
                <a:gd name="T5" fmla="*/ 6 h 6"/>
                <a:gd name="T6" fmla="*/ 6 w 6"/>
                <a:gd name="T7" fmla="*/ 6 h 6"/>
                <a:gd name="T8" fmla="*/ 6 w 6"/>
                <a:gd name="T9" fmla="*/ 6 h 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6">
                  <a:moveTo>
                    <a:pt x="6" y="6"/>
                  </a:moveTo>
                  <a:lnTo>
                    <a:pt x="0" y="0"/>
                  </a:lnTo>
                  <a:lnTo>
                    <a:pt x="0" y="6"/>
                  </a:lnTo>
                  <a:lnTo>
                    <a:pt x="6" y="6"/>
                  </a:lnTo>
                  <a:close/>
                </a:path>
              </a:pathLst>
            </a:custGeom>
            <a:solidFill>
              <a:srgbClr val="18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3" name="Freeform 31"/>
            <p:cNvSpPr>
              <a:spLocks/>
            </p:cNvSpPr>
            <p:nvPr/>
          </p:nvSpPr>
          <p:spPr bwMode="hidden">
            <a:xfrm>
              <a:off x="2" y="2152"/>
              <a:ext cx="5752" cy="1337"/>
            </a:xfrm>
            <a:custGeom>
              <a:avLst/>
              <a:gdLst/>
              <a:ahLst/>
              <a:cxnLst>
                <a:cxn ang="0">
                  <a:pos x="0" y="366"/>
                </a:cxn>
                <a:cxn ang="0">
                  <a:pos x="5740" y="1337"/>
                </a:cxn>
                <a:cxn ang="0">
                  <a:pos x="5740" y="1331"/>
                </a:cxn>
                <a:cxn ang="0">
                  <a:pos x="0" y="0"/>
                </a:cxn>
                <a:cxn ang="0">
                  <a:pos x="0" y="366"/>
                </a:cxn>
                <a:cxn ang="0">
                  <a:pos x="0" y="366"/>
                </a:cxn>
              </a:cxnLst>
              <a:rect l="0" t="0" r="r" b="b"/>
              <a:pathLst>
                <a:path w="5740" h="1337">
                  <a:moveTo>
                    <a:pt x="0" y="366"/>
                  </a:moveTo>
                  <a:lnTo>
                    <a:pt x="5740" y="1337"/>
                  </a:lnTo>
                  <a:lnTo>
                    <a:pt x="5740" y="1331"/>
                  </a:lnTo>
                  <a:lnTo>
                    <a:pt x="0" y="0"/>
                  </a:lnTo>
                  <a:lnTo>
                    <a:pt x="0" y="366"/>
                  </a:lnTo>
                  <a:lnTo>
                    <a:pt x="0" y="366"/>
                  </a:lnTo>
                  <a:close/>
                </a:path>
              </a:pathLst>
            </a:custGeom>
            <a:gradFill rotWithShape="0">
              <a:gsLst>
                <a:gs pos="0">
                  <a:schemeClr val="bg1">
                    <a:gamma/>
                    <a:shade val="6078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34" name="Freeform 32"/>
            <p:cNvSpPr>
              <a:spLocks/>
            </p:cNvSpPr>
            <p:nvPr/>
          </p:nvSpPr>
          <p:spPr bwMode="hidden">
            <a:xfrm>
              <a:off x="2" y="3177"/>
              <a:ext cx="5752" cy="414"/>
            </a:xfrm>
            <a:custGeom>
              <a:avLst/>
              <a:gdLst/>
              <a:ahLst/>
              <a:cxnLst>
                <a:cxn ang="0">
                  <a:pos x="0" y="48"/>
                </a:cxn>
                <a:cxn ang="0">
                  <a:pos x="5740" y="414"/>
                </a:cxn>
                <a:cxn ang="0">
                  <a:pos x="5740" y="402"/>
                </a:cxn>
                <a:cxn ang="0">
                  <a:pos x="0" y="0"/>
                </a:cxn>
                <a:cxn ang="0">
                  <a:pos x="0" y="48"/>
                </a:cxn>
                <a:cxn ang="0">
                  <a:pos x="0" y="48"/>
                </a:cxn>
              </a:cxnLst>
              <a:rect l="0" t="0" r="r" b="b"/>
              <a:pathLst>
                <a:path w="5740" h="414">
                  <a:moveTo>
                    <a:pt x="0" y="48"/>
                  </a:moveTo>
                  <a:lnTo>
                    <a:pt x="5740" y="414"/>
                  </a:lnTo>
                  <a:lnTo>
                    <a:pt x="5740" y="402"/>
                  </a:lnTo>
                  <a:lnTo>
                    <a:pt x="0" y="0"/>
                  </a:lnTo>
                  <a:lnTo>
                    <a:pt x="0" y="48"/>
                  </a:lnTo>
                  <a:lnTo>
                    <a:pt x="0" y="48"/>
                  </a:lnTo>
                  <a:close/>
                </a:path>
              </a:pathLst>
            </a:custGeom>
            <a:gradFill rotWithShape="0">
              <a:gsLst>
                <a:gs pos="0">
                  <a:schemeClr val="bg1">
                    <a:gamma/>
                    <a:shade val="84706"/>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35" name="Freeform 33"/>
            <p:cNvSpPr>
              <a:spLocks/>
            </p:cNvSpPr>
            <p:nvPr/>
          </p:nvSpPr>
          <p:spPr bwMode="hidden">
            <a:xfrm>
              <a:off x="1297" y="0"/>
              <a:ext cx="4457" cy="3177"/>
            </a:xfrm>
            <a:custGeom>
              <a:avLst/>
              <a:gdLst/>
              <a:ahLst/>
              <a:cxnLst>
                <a:cxn ang="0">
                  <a:pos x="0" y="0"/>
                </a:cxn>
                <a:cxn ang="0">
                  <a:pos x="4448" y="3177"/>
                </a:cxn>
                <a:cxn ang="0">
                  <a:pos x="4448" y="3153"/>
                </a:cxn>
                <a:cxn ang="0">
                  <a:pos x="125" y="0"/>
                </a:cxn>
                <a:cxn ang="0">
                  <a:pos x="0" y="0"/>
                </a:cxn>
                <a:cxn ang="0">
                  <a:pos x="0" y="0"/>
                </a:cxn>
              </a:cxnLst>
              <a:rect l="0" t="0" r="r" b="b"/>
              <a:pathLst>
                <a:path w="4448" h="3177">
                  <a:moveTo>
                    <a:pt x="0" y="0"/>
                  </a:moveTo>
                  <a:lnTo>
                    <a:pt x="4448" y="3177"/>
                  </a:lnTo>
                  <a:lnTo>
                    <a:pt x="4448" y="3153"/>
                  </a:lnTo>
                  <a:lnTo>
                    <a:pt x="125" y="0"/>
                  </a:lnTo>
                  <a:lnTo>
                    <a:pt x="0" y="0"/>
                  </a:lnTo>
                  <a:lnTo>
                    <a:pt x="0" y="0"/>
                  </a:lnTo>
                  <a:close/>
                </a:path>
              </a:pathLst>
            </a:custGeom>
            <a:gradFill rotWithShape="0">
              <a:gsLst>
                <a:gs pos="0">
                  <a:schemeClr val="bg1">
                    <a:gamma/>
                    <a:shade val="48627"/>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36" name="Freeform 34"/>
            <p:cNvSpPr>
              <a:spLocks/>
            </p:cNvSpPr>
            <p:nvPr/>
          </p:nvSpPr>
          <p:spPr bwMode="hidden">
            <a:xfrm>
              <a:off x="3321" y="0"/>
              <a:ext cx="2433" cy="2614"/>
            </a:xfrm>
            <a:custGeom>
              <a:avLst/>
              <a:gdLst/>
              <a:ahLst/>
              <a:cxnLst>
                <a:cxn ang="0">
                  <a:pos x="0" y="0"/>
                </a:cxn>
                <a:cxn ang="0">
                  <a:pos x="2428" y="2614"/>
                </a:cxn>
                <a:cxn ang="0">
                  <a:pos x="2428" y="2608"/>
                </a:cxn>
                <a:cxn ang="0">
                  <a:pos x="66" y="0"/>
                </a:cxn>
                <a:cxn ang="0">
                  <a:pos x="0" y="0"/>
                </a:cxn>
                <a:cxn ang="0">
                  <a:pos x="0" y="0"/>
                </a:cxn>
              </a:cxnLst>
              <a:rect l="0" t="0" r="r" b="b"/>
              <a:pathLst>
                <a:path w="2428" h="2614">
                  <a:moveTo>
                    <a:pt x="0" y="0"/>
                  </a:moveTo>
                  <a:lnTo>
                    <a:pt x="2428" y="2614"/>
                  </a:lnTo>
                  <a:lnTo>
                    <a:pt x="2428" y="2608"/>
                  </a:lnTo>
                  <a:lnTo>
                    <a:pt x="66" y="0"/>
                  </a:lnTo>
                  <a:lnTo>
                    <a:pt x="0" y="0"/>
                  </a:lnTo>
                  <a:lnTo>
                    <a:pt x="0" y="0"/>
                  </a:lnTo>
                  <a:close/>
                </a:path>
              </a:pathLst>
            </a:custGeom>
            <a:gradFill rotWithShape="0">
              <a:gsLst>
                <a:gs pos="0">
                  <a:schemeClr val="bg1">
                    <a:gamma/>
                    <a:shade val="84706"/>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37" name="Freeform 35"/>
            <p:cNvSpPr>
              <a:spLocks/>
            </p:cNvSpPr>
            <p:nvPr/>
          </p:nvSpPr>
          <p:spPr bwMode="hidden">
            <a:xfrm>
              <a:off x="3950" y="0"/>
              <a:ext cx="1804" cy="2464"/>
            </a:xfrm>
            <a:custGeom>
              <a:avLst/>
              <a:gdLst/>
              <a:ahLst/>
              <a:cxnLst>
                <a:cxn ang="0">
                  <a:pos x="485" y="0"/>
                </a:cxn>
                <a:cxn ang="0">
                  <a:pos x="0" y="0"/>
                </a:cxn>
                <a:cxn ang="0">
                  <a:pos x="1800" y="2464"/>
                </a:cxn>
                <a:cxn ang="0">
                  <a:pos x="1800" y="2248"/>
                </a:cxn>
                <a:cxn ang="0">
                  <a:pos x="1794" y="2248"/>
                </a:cxn>
                <a:cxn ang="0">
                  <a:pos x="485" y="0"/>
                </a:cxn>
                <a:cxn ang="0">
                  <a:pos x="485" y="0"/>
                </a:cxn>
              </a:cxnLst>
              <a:rect l="0" t="0" r="r" b="b"/>
              <a:pathLst>
                <a:path w="1800" h="2464">
                  <a:moveTo>
                    <a:pt x="485" y="0"/>
                  </a:moveTo>
                  <a:lnTo>
                    <a:pt x="0" y="0"/>
                  </a:lnTo>
                  <a:lnTo>
                    <a:pt x="1800" y="2464"/>
                  </a:lnTo>
                  <a:lnTo>
                    <a:pt x="1800" y="2248"/>
                  </a:lnTo>
                  <a:lnTo>
                    <a:pt x="1794" y="2248"/>
                  </a:lnTo>
                  <a:lnTo>
                    <a:pt x="485" y="0"/>
                  </a:lnTo>
                  <a:lnTo>
                    <a:pt x="485" y="0"/>
                  </a:lnTo>
                  <a:close/>
                </a:path>
              </a:pathLst>
            </a:custGeom>
            <a:gradFill rotWithShape="0">
              <a:gsLst>
                <a:gs pos="0">
                  <a:schemeClr val="bg2">
                    <a:gamma/>
                    <a:shade val="78824"/>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38" name="Freeform 36"/>
            <p:cNvSpPr>
              <a:spLocks/>
            </p:cNvSpPr>
            <p:nvPr/>
          </p:nvSpPr>
          <p:spPr bwMode="hidden">
            <a:xfrm>
              <a:off x="4519" y="0"/>
              <a:ext cx="1235" cy="2074"/>
            </a:xfrm>
            <a:custGeom>
              <a:avLst/>
              <a:gdLst/>
              <a:ahLst/>
              <a:cxnLst>
                <a:cxn ang="0">
                  <a:pos x="0" y="0"/>
                </a:cxn>
                <a:cxn ang="0">
                  <a:pos x="1232" y="2074"/>
                </a:cxn>
                <a:cxn ang="0">
                  <a:pos x="1232" y="2038"/>
                </a:cxn>
                <a:cxn ang="0">
                  <a:pos x="42" y="0"/>
                </a:cxn>
                <a:cxn ang="0">
                  <a:pos x="0" y="0"/>
                </a:cxn>
                <a:cxn ang="0">
                  <a:pos x="0" y="0"/>
                </a:cxn>
              </a:cxnLst>
              <a:rect l="0" t="0" r="r" b="b"/>
              <a:pathLst>
                <a:path w="1232" h="2074">
                  <a:moveTo>
                    <a:pt x="0" y="0"/>
                  </a:moveTo>
                  <a:lnTo>
                    <a:pt x="1232" y="2074"/>
                  </a:lnTo>
                  <a:lnTo>
                    <a:pt x="1232" y="2038"/>
                  </a:lnTo>
                  <a:lnTo>
                    <a:pt x="42" y="0"/>
                  </a:lnTo>
                  <a:lnTo>
                    <a:pt x="0" y="0"/>
                  </a:lnTo>
                  <a:lnTo>
                    <a:pt x="0" y="0"/>
                  </a:lnTo>
                  <a:close/>
                </a:path>
              </a:pathLst>
            </a:custGeom>
            <a:gradFill rotWithShape="0">
              <a:gsLst>
                <a:gs pos="0">
                  <a:schemeClr val="bg1">
                    <a:gamma/>
                    <a:shade val="57647"/>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39" name="Freeform 37"/>
            <p:cNvSpPr>
              <a:spLocks/>
            </p:cNvSpPr>
            <p:nvPr/>
          </p:nvSpPr>
          <p:spPr bwMode="hidden">
            <a:xfrm>
              <a:off x="4694" y="0"/>
              <a:ext cx="1060" cy="1936"/>
            </a:xfrm>
            <a:custGeom>
              <a:avLst/>
              <a:gdLst/>
              <a:ahLst/>
              <a:cxnLst>
                <a:cxn ang="0">
                  <a:pos x="0" y="0"/>
                </a:cxn>
                <a:cxn ang="0">
                  <a:pos x="1058" y="1936"/>
                </a:cxn>
                <a:cxn ang="0">
                  <a:pos x="1058" y="1930"/>
                </a:cxn>
                <a:cxn ang="0">
                  <a:pos x="54" y="0"/>
                </a:cxn>
                <a:cxn ang="0">
                  <a:pos x="0" y="0"/>
                </a:cxn>
                <a:cxn ang="0">
                  <a:pos x="0" y="0"/>
                </a:cxn>
              </a:cxnLst>
              <a:rect l="0" t="0" r="r" b="b"/>
              <a:pathLst>
                <a:path w="1058" h="1936">
                  <a:moveTo>
                    <a:pt x="0" y="0"/>
                  </a:moveTo>
                  <a:lnTo>
                    <a:pt x="1058" y="1936"/>
                  </a:lnTo>
                  <a:lnTo>
                    <a:pt x="1058" y="1930"/>
                  </a:lnTo>
                  <a:lnTo>
                    <a:pt x="54" y="0"/>
                  </a:lnTo>
                  <a:lnTo>
                    <a:pt x="0" y="0"/>
                  </a:lnTo>
                  <a:lnTo>
                    <a:pt x="0" y="0"/>
                  </a:lnTo>
                  <a:close/>
                </a:path>
              </a:pathLst>
            </a:custGeom>
            <a:gradFill rotWithShape="0">
              <a:gsLst>
                <a:gs pos="0">
                  <a:schemeClr val="bg1">
                    <a:gamma/>
                    <a:shade val="72549"/>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0" name="Freeform 38"/>
            <p:cNvSpPr>
              <a:spLocks/>
            </p:cNvSpPr>
            <p:nvPr/>
          </p:nvSpPr>
          <p:spPr bwMode="hidden">
            <a:xfrm>
              <a:off x="4981" y="0"/>
              <a:ext cx="773" cy="1487"/>
            </a:xfrm>
            <a:custGeom>
              <a:avLst/>
              <a:gdLst/>
              <a:ahLst/>
              <a:cxnLst>
                <a:cxn ang="0">
                  <a:pos x="771" y="1433"/>
                </a:cxn>
                <a:cxn ang="0">
                  <a:pos x="42" y="0"/>
                </a:cxn>
                <a:cxn ang="0">
                  <a:pos x="0" y="0"/>
                </a:cxn>
                <a:cxn ang="0">
                  <a:pos x="771" y="1487"/>
                </a:cxn>
                <a:cxn ang="0">
                  <a:pos x="771" y="1433"/>
                </a:cxn>
                <a:cxn ang="0">
                  <a:pos x="771" y="1433"/>
                </a:cxn>
              </a:cxnLst>
              <a:rect l="0" t="0" r="r" b="b"/>
              <a:pathLst>
                <a:path w="771" h="1487">
                  <a:moveTo>
                    <a:pt x="771" y="1433"/>
                  </a:moveTo>
                  <a:lnTo>
                    <a:pt x="42" y="0"/>
                  </a:lnTo>
                  <a:lnTo>
                    <a:pt x="0" y="0"/>
                  </a:lnTo>
                  <a:lnTo>
                    <a:pt x="771" y="1487"/>
                  </a:lnTo>
                  <a:lnTo>
                    <a:pt x="771" y="1433"/>
                  </a:lnTo>
                  <a:lnTo>
                    <a:pt x="771" y="1433"/>
                  </a:lnTo>
                  <a:close/>
                </a:path>
              </a:pathLst>
            </a:custGeom>
            <a:gradFill rotWithShape="0">
              <a:gsLst>
                <a:gs pos="0">
                  <a:schemeClr val="bg1">
                    <a:gamma/>
                    <a:shade val="7882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grpSp>
          <p:nvGrpSpPr>
            <p:cNvPr id="41" name="Group 39"/>
            <p:cNvGrpSpPr>
              <a:grpSpLocks/>
            </p:cNvGrpSpPr>
            <p:nvPr userDrawn="1"/>
          </p:nvGrpSpPr>
          <p:grpSpPr bwMode="auto">
            <a:xfrm>
              <a:off x="0" y="1632"/>
              <a:ext cx="5758" cy="1858"/>
              <a:chOff x="0" y="1632"/>
              <a:chExt cx="5758" cy="1858"/>
            </a:xfrm>
          </p:grpSpPr>
          <p:sp>
            <p:nvSpPr>
              <p:cNvPr id="42" name="Freeform 40"/>
              <p:cNvSpPr>
                <a:spLocks/>
              </p:cNvSpPr>
              <p:nvPr/>
            </p:nvSpPr>
            <p:spPr bwMode="hidden">
              <a:xfrm>
                <a:off x="0" y="1632"/>
                <a:ext cx="3670" cy="1313"/>
              </a:xfrm>
              <a:custGeom>
                <a:avLst/>
                <a:gdLst/>
                <a:ahLst/>
                <a:cxnLst>
                  <a:cxn ang="0">
                    <a:pos x="0" y="0"/>
                  </a:cxn>
                  <a:cxn ang="0">
                    <a:pos x="0" y="366"/>
                  </a:cxn>
                  <a:cxn ang="0">
                    <a:pos x="3635" y="1313"/>
                  </a:cxn>
                  <a:cxn ang="0">
                    <a:pos x="3647" y="1235"/>
                  </a:cxn>
                  <a:cxn ang="0">
                    <a:pos x="3659" y="1163"/>
                  </a:cxn>
                  <a:cxn ang="0">
                    <a:pos x="0" y="0"/>
                  </a:cxn>
                  <a:cxn ang="0">
                    <a:pos x="0" y="0"/>
                  </a:cxn>
                </a:cxnLst>
                <a:rect l="0" t="0" r="r" b="b"/>
                <a:pathLst>
                  <a:path w="3659" h="1313">
                    <a:moveTo>
                      <a:pt x="0" y="0"/>
                    </a:moveTo>
                    <a:lnTo>
                      <a:pt x="0" y="366"/>
                    </a:lnTo>
                    <a:lnTo>
                      <a:pt x="3635" y="1313"/>
                    </a:lnTo>
                    <a:lnTo>
                      <a:pt x="3647" y="1235"/>
                    </a:lnTo>
                    <a:lnTo>
                      <a:pt x="3659" y="1163"/>
                    </a:lnTo>
                    <a:lnTo>
                      <a:pt x="0" y="0"/>
                    </a:lnTo>
                    <a:lnTo>
                      <a:pt x="0" y="0"/>
                    </a:lnTo>
                    <a:close/>
                  </a:path>
                </a:pathLst>
              </a:custGeom>
              <a:gradFill rotWithShape="0">
                <a:gsLst>
                  <a:gs pos="0">
                    <a:schemeClr val="bg1">
                      <a:gamma/>
                      <a:shade val="72549"/>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43" name="Freeform 41"/>
              <p:cNvSpPr>
                <a:spLocks/>
              </p:cNvSpPr>
              <p:nvPr/>
            </p:nvSpPr>
            <p:spPr bwMode="hidden">
              <a:xfrm>
                <a:off x="3646" y="2795"/>
                <a:ext cx="2112" cy="695"/>
              </a:xfrm>
              <a:custGeom>
                <a:avLst/>
                <a:gdLst/>
                <a:ahLst/>
                <a:cxnLst>
                  <a:cxn ang="0">
                    <a:pos x="2105" y="665"/>
                  </a:cxn>
                  <a:cxn ang="0">
                    <a:pos x="24" y="0"/>
                  </a:cxn>
                  <a:cxn ang="0">
                    <a:pos x="12" y="72"/>
                  </a:cxn>
                  <a:cxn ang="0">
                    <a:pos x="0" y="150"/>
                  </a:cxn>
                  <a:cxn ang="0">
                    <a:pos x="2105" y="695"/>
                  </a:cxn>
                  <a:cxn ang="0">
                    <a:pos x="2105" y="665"/>
                  </a:cxn>
                  <a:cxn ang="0">
                    <a:pos x="2105" y="665"/>
                  </a:cxn>
                </a:cxnLst>
                <a:rect l="0" t="0" r="r" b="b"/>
                <a:pathLst>
                  <a:path w="2105" h="695">
                    <a:moveTo>
                      <a:pt x="2105" y="665"/>
                    </a:moveTo>
                    <a:lnTo>
                      <a:pt x="24" y="0"/>
                    </a:lnTo>
                    <a:lnTo>
                      <a:pt x="12" y="72"/>
                    </a:lnTo>
                    <a:lnTo>
                      <a:pt x="0" y="150"/>
                    </a:lnTo>
                    <a:lnTo>
                      <a:pt x="2105" y="695"/>
                    </a:lnTo>
                    <a:lnTo>
                      <a:pt x="2105" y="665"/>
                    </a:lnTo>
                    <a:lnTo>
                      <a:pt x="2105" y="665"/>
                    </a:lnTo>
                    <a:close/>
                  </a:path>
                </a:pathLst>
              </a:custGeom>
              <a:gradFill rotWithShape="0">
                <a:gsLst>
                  <a:gs pos="0">
                    <a:schemeClr val="bg1"/>
                  </a:gs>
                  <a:gs pos="100000">
                    <a:schemeClr val="bg1">
                      <a:gamma/>
                      <a:tint val="90980"/>
                      <a:invGamma/>
                    </a:schemeClr>
                  </a:gs>
                </a:gsLst>
                <a:lin ang="0" scaled="1"/>
              </a:gradFill>
              <a:ln w="9525">
                <a:noFill/>
                <a:round/>
                <a:headEnd/>
                <a:tailEnd/>
              </a:ln>
            </p:spPr>
            <p:txBody>
              <a:bodyPr/>
              <a:lstStyle/>
              <a:p>
                <a:pPr>
                  <a:defRPr/>
                </a:pPr>
                <a:endParaRPr lang="en-US">
                  <a:latin typeface="Arial" charset="0"/>
                </a:endParaRPr>
              </a:p>
            </p:txBody>
          </p:sp>
        </p:grpSp>
      </p:grpSp>
      <p:sp>
        <p:nvSpPr>
          <p:cNvPr id="45098" name="Rectangle 42"/>
          <p:cNvSpPr>
            <a:spLocks noGrp="1" noChangeArrowheads="1"/>
          </p:cNvSpPr>
          <p:nvPr>
            <p:ph type="ctrTitle" sz="quarter"/>
          </p:nvPr>
        </p:nvSpPr>
        <p:spPr>
          <a:xfrm>
            <a:off x="533400" y="1600200"/>
            <a:ext cx="8229600" cy="1828800"/>
          </a:xfrm>
        </p:spPr>
        <p:txBody>
          <a:bodyPr/>
          <a:lstStyle>
            <a:lvl1pPr>
              <a:defRPr sz="4000"/>
            </a:lvl1pPr>
          </a:lstStyle>
          <a:p>
            <a:r>
              <a:rPr lang="en-US"/>
              <a:t>Click to edit Master title style</a:t>
            </a:r>
          </a:p>
        </p:txBody>
      </p:sp>
      <p:sp>
        <p:nvSpPr>
          <p:cNvPr id="45099" name="Rectangle 43"/>
          <p:cNvSpPr>
            <a:spLocks noGrp="1" noChangeArrowheads="1"/>
          </p:cNvSpPr>
          <p:nvPr>
            <p:ph type="subTitle" sz="quarter" idx="1"/>
          </p:nvPr>
        </p:nvSpPr>
        <p:spPr>
          <a:xfrm>
            <a:off x="1447800" y="3810000"/>
            <a:ext cx="6400800" cy="1752600"/>
          </a:xfrm>
        </p:spPr>
        <p:txBody>
          <a:bodyPr/>
          <a:lstStyle>
            <a:lvl1pPr marL="0" indent="0" algn="ctr">
              <a:buFont typeface="Wingdings" pitchFamily="2" charset="2"/>
              <a:buNone/>
              <a:defRPr sz="2800"/>
            </a:lvl1pPr>
          </a:lstStyle>
          <a:p>
            <a:r>
              <a:rPr lang="en-US"/>
              <a:t>Click to edit Master subtitle style</a:t>
            </a:r>
          </a:p>
        </p:txBody>
      </p:sp>
      <p:sp>
        <p:nvSpPr>
          <p:cNvPr id="44" name="Date Placeholder 43"/>
          <p:cNvSpPr>
            <a:spLocks noGrp="1" noChangeArrowheads="1"/>
          </p:cNvSpPr>
          <p:nvPr>
            <p:ph type="dt" sz="quarter"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eaLnBrk="1" hangingPunct="1">
              <a:defRPr sz="1200">
                <a:effectLst>
                  <a:outerShdw blurRad="38100" dist="38100" dir="2700000" algn="tl">
                    <a:srgbClr val="000000"/>
                  </a:outerShdw>
                </a:effectLst>
                <a:latin typeface="Arial" charset="0"/>
              </a:defRPr>
            </a:lvl1pPr>
          </a:lstStyle>
          <a:p>
            <a:pPr>
              <a:defRPr/>
            </a:pPr>
            <a:r>
              <a:rPr lang="en-US"/>
              <a:t>August 28, 2012</a:t>
            </a:r>
          </a:p>
        </p:txBody>
      </p:sp>
      <p:sp>
        <p:nvSpPr>
          <p:cNvPr id="45" name="Footer Placeholder 44"/>
          <p:cNvSpPr>
            <a:spLocks noGrp="1" noChangeArrowheads="1"/>
          </p:cNvSpPr>
          <p:nvPr>
            <p:ph type="ftr" sz="quarter" idx="11"/>
          </p:nvPr>
        </p:nvSpPr>
        <p:spPr>
          <a:xfrm>
            <a:off x="6019800" y="6248400"/>
            <a:ext cx="2895600" cy="457200"/>
          </a:xfrm>
        </p:spPr>
        <p:txBody>
          <a:bodyPr/>
          <a:lstStyle>
            <a:lvl1pPr>
              <a:defRPr>
                <a:latin typeface="Arial" charset="0"/>
              </a:defRPr>
            </a:lvl1pPr>
          </a:lstStyle>
          <a:p>
            <a:pPr>
              <a:defRPr/>
            </a:pPr>
            <a:r>
              <a:rPr lang="en-US"/>
              <a:t> Sam Siewert</a:t>
            </a:r>
          </a:p>
        </p:txBody>
      </p:sp>
    </p:spTree>
    <p:extLst>
      <p:ext uri="{BB962C8B-B14F-4D97-AF65-F5344CB8AC3E}">
        <p14:creationId xmlns:p14="http://schemas.microsoft.com/office/powerpoint/2010/main" val="2334525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5"/>
          <p:cNvSpPr>
            <a:spLocks noGrp="1" noChangeArrowheads="1"/>
          </p:cNvSpPr>
          <p:nvPr>
            <p:ph type="ftr" sz="quarter" idx="10"/>
          </p:nvPr>
        </p:nvSpPr>
        <p:spPr>
          <a:ln/>
        </p:spPr>
        <p:txBody>
          <a:bodyPr/>
          <a:lstStyle>
            <a:lvl1pPr>
              <a:defRPr/>
            </a:lvl1pPr>
          </a:lstStyle>
          <a:p>
            <a:pPr>
              <a:defRPr/>
            </a:pPr>
            <a:r>
              <a:rPr lang="en-US" altLang="en-US"/>
              <a:t> Sam Siewert							</a:t>
            </a:r>
            <a:fld id="{B1C3B65B-CD66-492D-81C1-5823D1FE2952}" type="slidenum">
              <a:rPr lang="en-US" altLang="en-US"/>
              <a:pPr>
                <a:defRPr/>
              </a:pPr>
              <a:t>‹#›</a:t>
            </a:fld>
            <a:endParaRPr lang="en-US" altLang="en-US"/>
          </a:p>
        </p:txBody>
      </p:sp>
    </p:spTree>
    <p:extLst>
      <p:ext uri="{BB962C8B-B14F-4D97-AF65-F5344CB8AC3E}">
        <p14:creationId xmlns:p14="http://schemas.microsoft.com/office/powerpoint/2010/main" val="386221106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7425C4A-F9A3-4F2C-B3E6-A8933CD2994B}" type="slidenum">
              <a:rPr lang="en-US" altLang="zh-CN"/>
              <a:pPr>
                <a:defRPr/>
              </a:pPr>
              <a:t>‹#›</a:t>
            </a:fld>
            <a:endParaRPr lang="en-US" altLang="zh-CN"/>
          </a:p>
        </p:txBody>
      </p:sp>
    </p:spTree>
    <p:extLst>
      <p:ext uri="{BB962C8B-B14F-4D97-AF65-F5344CB8AC3E}">
        <p14:creationId xmlns:p14="http://schemas.microsoft.com/office/powerpoint/2010/main" val="563772385"/>
      </p:ext>
    </p:extLst>
  </p:cSld>
  <p:clrMapOvr>
    <a:masterClrMapping/>
  </p:clrMapOvr>
  <p:transition spd="slow">
    <p:sndAc>
      <p:endSnd/>
    </p:sndAc>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69863"/>
            <a:ext cx="2057400" cy="59563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69863"/>
            <a:ext cx="6019800" cy="5956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51084238-58C7-4B4B-8129-D06C346D7AC1}" type="slidenum">
              <a:rPr lang="en-US" altLang="zh-CN"/>
              <a:pPr>
                <a:defRPr/>
              </a:pPr>
              <a:t>‹#›</a:t>
            </a:fld>
            <a:endParaRPr lang="en-US" altLang="zh-CN"/>
          </a:p>
        </p:txBody>
      </p:sp>
    </p:spTree>
    <p:extLst>
      <p:ext uri="{BB962C8B-B14F-4D97-AF65-F5344CB8AC3E}">
        <p14:creationId xmlns:p14="http://schemas.microsoft.com/office/powerpoint/2010/main" val="2833399067"/>
      </p:ext>
    </p:extLst>
  </p:cSld>
  <p:clrMapOvr>
    <a:masterClrMapping/>
  </p:clrMapOvr>
  <p:transition spd="slow">
    <p:sndAc>
      <p:endSnd/>
    </p:sndAc>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defRPr/>
            </a:pPr>
            <a:r>
              <a:rPr lang="en-US" altLang="en-US" i="1">
                <a:solidFill>
                  <a:srgbClr val="000000"/>
                </a:solidFill>
                <a:latin typeface="Times New Roman" pitchFamily="18" charset="0"/>
                <a:ea typeface="ＭＳ Ｐゴシック" pitchFamily="34" charset="-128"/>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
        <p:nvSpPr>
          <p:cNvPr id="18434"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8439"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980CBC58-4E13-468A-82F8-912C1A699E26}"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5-</a:t>
            </a:r>
            <a:fld id="{E0B05908-1044-4462-9615-DA66B7A7729E}" type="slidenum">
              <a:rPr lang="en-US" altLang="zh-CN"/>
              <a:pPr>
                <a:defRPr/>
              </a:pPr>
              <a:t>‹#›</a:t>
            </a:fld>
            <a:endParaRPr lang="en-US" altLang="zh-CN"/>
          </a:p>
        </p:txBody>
      </p:sp>
    </p:spTree>
    <p:extLst>
      <p:ext uri="{BB962C8B-B14F-4D97-AF65-F5344CB8AC3E}">
        <p14:creationId xmlns:p14="http://schemas.microsoft.com/office/powerpoint/2010/main" val="283475812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B5DF9B78-4BD8-4245-A24F-D5F076915CF5}"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EC3FEFAA-DFB8-4F6B-9842-3FD68F019487}" type="slidenum">
              <a:rPr lang="en-US" altLang="zh-CN"/>
              <a:pPr>
                <a:defRPr/>
              </a:pPr>
              <a:t>‹#›</a:t>
            </a:fld>
            <a:endParaRPr lang="en-US" altLang="zh-CN"/>
          </a:p>
        </p:txBody>
      </p:sp>
    </p:spTree>
    <p:extLst>
      <p:ext uri="{BB962C8B-B14F-4D97-AF65-F5344CB8AC3E}">
        <p14:creationId xmlns:p14="http://schemas.microsoft.com/office/powerpoint/2010/main" val="145198565"/>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B8C10D0F-FD55-4938-AB8D-B403F23CC57B}"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ABE98990-3F22-4502-9470-EB6BDDE62CCD}" type="slidenum">
              <a:rPr lang="en-US" altLang="zh-CN"/>
              <a:pPr>
                <a:defRPr/>
              </a:pPr>
              <a:t>‹#›</a:t>
            </a:fld>
            <a:endParaRPr lang="en-US" altLang="zh-CN"/>
          </a:p>
        </p:txBody>
      </p:sp>
    </p:spTree>
    <p:extLst>
      <p:ext uri="{BB962C8B-B14F-4D97-AF65-F5344CB8AC3E}">
        <p14:creationId xmlns:p14="http://schemas.microsoft.com/office/powerpoint/2010/main" val="371416369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97597745-9B26-483D-8681-18BB4735527A}"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A602578-CE57-4484-BEBB-0140E3115873}" type="slidenum">
              <a:rPr lang="en-US" altLang="zh-CN"/>
              <a:pPr>
                <a:defRPr/>
              </a:pPr>
              <a:t>‹#›</a:t>
            </a:fld>
            <a:endParaRPr lang="en-US" altLang="zh-CN"/>
          </a:p>
        </p:txBody>
      </p:sp>
    </p:spTree>
    <p:extLst>
      <p:ext uri="{BB962C8B-B14F-4D97-AF65-F5344CB8AC3E}">
        <p14:creationId xmlns:p14="http://schemas.microsoft.com/office/powerpoint/2010/main" val="208550790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19E2EB6F-AF3F-4EBB-BF11-FA623F94DFBF}"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157EB568-F898-4CB7-BD4E-EB61FC731C4B}" type="slidenum">
              <a:rPr lang="en-US" altLang="zh-CN"/>
              <a:pPr>
                <a:defRPr/>
              </a:pPr>
              <a:t>‹#›</a:t>
            </a:fld>
            <a:endParaRPr lang="en-US" altLang="zh-CN"/>
          </a:p>
        </p:txBody>
      </p:sp>
    </p:spTree>
    <p:extLst>
      <p:ext uri="{BB962C8B-B14F-4D97-AF65-F5344CB8AC3E}">
        <p14:creationId xmlns:p14="http://schemas.microsoft.com/office/powerpoint/2010/main" val="148547645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F6728057-FAC3-4C8D-A636-48495E31F0F8}"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2994B53B-1C4C-4BD6-89E0-04B20AC8F34C}" type="slidenum">
              <a:rPr lang="en-US" altLang="zh-CN"/>
              <a:pPr>
                <a:defRPr/>
              </a:pPr>
              <a:t>‹#›</a:t>
            </a:fld>
            <a:endParaRPr lang="en-US" altLang="zh-CN"/>
          </a:p>
        </p:txBody>
      </p:sp>
    </p:spTree>
    <p:extLst>
      <p:ext uri="{BB962C8B-B14F-4D97-AF65-F5344CB8AC3E}">
        <p14:creationId xmlns:p14="http://schemas.microsoft.com/office/powerpoint/2010/main" val="405618886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F7FD49A5-2CC8-4483-9141-A2F5D4D59210}"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D30684BF-01DC-408B-AE35-DDEC4E50842E}" type="slidenum">
              <a:rPr lang="en-US" altLang="zh-CN"/>
              <a:pPr>
                <a:defRPr/>
              </a:pPr>
              <a:t>‹#›</a:t>
            </a:fld>
            <a:endParaRPr lang="en-US" altLang="zh-CN"/>
          </a:p>
        </p:txBody>
      </p:sp>
    </p:spTree>
    <p:extLst>
      <p:ext uri="{BB962C8B-B14F-4D97-AF65-F5344CB8AC3E}">
        <p14:creationId xmlns:p14="http://schemas.microsoft.com/office/powerpoint/2010/main" val="67677197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16E7667A-4D93-42B8-BF3B-91FFC577A208}"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0852E540-18AD-46E9-A324-C6578AF773E1}" type="slidenum">
              <a:rPr lang="en-US" altLang="zh-CN"/>
              <a:pPr>
                <a:defRPr/>
              </a:pPr>
              <a:t>‹#›</a:t>
            </a:fld>
            <a:endParaRPr lang="en-US" altLang="zh-CN"/>
          </a:p>
        </p:txBody>
      </p:sp>
    </p:spTree>
    <p:extLst>
      <p:ext uri="{BB962C8B-B14F-4D97-AF65-F5344CB8AC3E}">
        <p14:creationId xmlns:p14="http://schemas.microsoft.com/office/powerpoint/2010/main" val="1489108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0"/>
            <a:ext cx="2057400" cy="61309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0"/>
            <a:ext cx="6019800" cy="61309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5"/>
          <p:cNvSpPr>
            <a:spLocks noGrp="1" noChangeArrowheads="1"/>
          </p:cNvSpPr>
          <p:nvPr>
            <p:ph type="ftr" sz="quarter" idx="10"/>
          </p:nvPr>
        </p:nvSpPr>
        <p:spPr>
          <a:ln/>
        </p:spPr>
        <p:txBody>
          <a:bodyPr/>
          <a:lstStyle>
            <a:lvl1pPr>
              <a:defRPr/>
            </a:lvl1pPr>
          </a:lstStyle>
          <a:p>
            <a:pPr>
              <a:defRPr/>
            </a:pPr>
            <a:r>
              <a:rPr lang="en-US" altLang="en-US"/>
              <a:t> Sam Siewert							</a:t>
            </a:r>
            <a:fld id="{DCF3B03C-FB5B-428D-A9E7-09EDF7F4994D}" type="slidenum">
              <a:rPr lang="en-US" altLang="en-US"/>
              <a:pPr>
                <a:defRPr/>
              </a:pPr>
              <a:t>‹#›</a:t>
            </a:fld>
            <a:endParaRPr lang="en-US" altLang="en-US"/>
          </a:p>
        </p:txBody>
      </p:sp>
    </p:spTree>
    <p:extLst>
      <p:ext uri="{BB962C8B-B14F-4D97-AF65-F5344CB8AC3E}">
        <p14:creationId xmlns:p14="http://schemas.microsoft.com/office/powerpoint/2010/main" val="152263996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6CFC0ACC-2FF5-496A-8BCC-18C772E70277}"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F108C508-224B-4F7F-8D40-5702128F288F}" type="slidenum">
              <a:rPr lang="en-US" altLang="zh-CN"/>
              <a:pPr>
                <a:defRPr/>
              </a:pPr>
              <a:t>‹#›</a:t>
            </a:fld>
            <a:endParaRPr lang="en-US" altLang="zh-CN"/>
          </a:p>
        </p:txBody>
      </p:sp>
    </p:spTree>
    <p:extLst>
      <p:ext uri="{BB962C8B-B14F-4D97-AF65-F5344CB8AC3E}">
        <p14:creationId xmlns:p14="http://schemas.microsoft.com/office/powerpoint/2010/main" val="189004303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44704B5D-0981-4029-85EF-2614E9183922}"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4BD9C31-C234-4F0A-BCB4-E6F2DED25D61}" type="slidenum">
              <a:rPr lang="en-US" altLang="zh-CN"/>
              <a:pPr>
                <a:defRPr/>
              </a:pPr>
              <a:t>‹#›</a:t>
            </a:fld>
            <a:endParaRPr lang="en-US" altLang="zh-CN"/>
          </a:p>
        </p:txBody>
      </p:sp>
    </p:spTree>
    <p:extLst>
      <p:ext uri="{BB962C8B-B14F-4D97-AF65-F5344CB8AC3E}">
        <p14:creationId xmlns:p14="http://schemas.microsoft.com/office/powerpoint/2010/main" val="2030621152"/>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E5BFB8A8-FC0B-4930-990C-DEA700D5583B}"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1C95ABD4-1DC3-4B9A-9F43-DF5E67D2B40C}" type="slidenum">
              <a:rPr lang="en-US" altLang="zh-CN"/>
              <a:pPr>
                <a:defRPr/>
              </a:pPr>
              <a:t>‹#›</a:t>
            </a:fld>
            <a:endParaRPr lang="en-US" altLang="zh-CN"/>
          </a:p>
        </p:txBody>
      </p:sp>
    </p:spTree>
    <p:extLst>
      <p:ext uri="{BB962C8B-B14F-4D97-AF65-F5344CB8AC3E}">
        <p14:creationId xmlns:p14="http://schemas.microsoft.com/office/powerpoint/2010/main" val="2483355221"/>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l" defTabSz="1028700">
              <a:defRPr>
                <a:solidFill>
                  <a:schemeClr val="tx1"/>
                </a:solidFill>
                <a:latin typeface="Arial" pitchFamily="34" charset="0"/>
              </a:defRPr>
            </a:lvl1pPr>
            <a:lvl2pPr marL="37931725" indent="-37474525" algn="l"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6-</a:t>
            </a:r>
            <a:fld id="{5BC364A3-62EB-4658-82D7-D891323AF9DC}" type="slidenum">
              <a:rPr lang="en-US" altLang="zh-CN"/>
              <a:pPr>
                <a:defRPr/>
              </a:pPr>
              <a:t>‹#›</a:t>
            </a:fld>
            <a:endParaRPr lang="en-US" altLang="zh-CN"/>
          </a:p>
        </p:txBody>
      </p:sp>
    </p:spTree>
    <p:extLst>
      <p:ext uri="{BB962C8B-B14F-4D97-AF65-F5344CB8AC3E}">
        <p14:creationId xmlns:p14="http://schemas.microsoft.com/office/powerpoint/2010/main" val="41439145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3946F2BC-A380-4631-BE91-7DD19AD4CF31}" type="slidenum">
              <a:rPr lang="en-US" altLang="zh-CN"/>
              <a:pPr>
                <a:defRPr/>
              </a:pPr>
              <a:t>‹#›</a:t>
            </a:fld>
            <a:endParaRPr lang="en-US" altLang="zh-CN"/>
          </a:p>
        </p:txBody>
      </p:sp>
    </p:spTree>
    <p:extLst>
      <p:ext uri="{BB962C8B-B14F-4D97-AF65-F5344CB8AC3E}">
        <p14:creationId xmlns:p14="http://schemas.microsoft.com/office/powerpoint/2010/main" val="1317915378"/>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87EC02EF-68A5-42D1-BD5C-7FC844D972A2}" type="slidenum">
              <a:rPr lang="en-US" altLang="zh-CN"/>
              <a:pPr>
                <a:defRPr/>
              </a:pPr>
              <a:t>‹#›</a:t>
            </a:fld>
            <a:endParaRPr lang="en-US" altLang="zh-CN"/>
          </a:p>
        </p:txBody>
      </p:sp>
    </p:spTree>
    <p:extLst>
      <p:ext uri="{BB962C8B-B14F-4D97-AF65-F5344CB8AC3E}">
        <p14:creationId xmlns:p14="http://schemas.microsoft.com/office/powerpoint/2010/main" val="339009695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79488"/>
            <a:ext cx="4038600" cy="53292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79488"/>
            <a:ext cx="4038600" cy="53292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F68EA668-A56B-46E4-AA86-2FD3262212D8}" type="slidenum">
              <a:rPr lang="en-US" altLang="zh-CN"/>
              <a:pPr>
                <a:defRPr/>
              </a:pPr>
              <a:t>‹#›</a:t>
            </a:fld>
            <a:endParaRPr lang="en-US" altLang="zh-CN"/>
          </a:p>
        </p:txBody>
      </p:sp>
    </p:spTree>
    <p:extLst>
      <p:ext uri="{BB962C8B-B14F-4D97-AF65-F5344CB8AC3E}">
        <p14:creationId xmlns:p14="http://schemas.microsoft.com/office/powerpoint/2010/main" val="280710909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4B7932EA-49E6-4349-A48F-A1580355190C}" type="slidenum">
              <a:rPr lang="en-US" altLang="zh-CN"/>
              <a:pPr>
                <a:defRPr/>
              </a:pPr>
              <a:t>‹#›</a:t>
            </a:fld>
            <a:endParaRPr lang="en-US" altLang="zh-CN"/>
          </a:p>
        </p:txBody>
      </p:sp>
    </p:spTree>
    <p:extLst>
      <p:ext uri="{BB962C8B-B14F-4D97-AF65-F5344CB8AC3E}">
        <p14:creationId xmlns:p14="http://schemas.microsoft.com/office/powerpoint/2010/main" val="2616087546"/>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21C03D93-D5D9-49B5-9642-3164048FB23F}" type="slidenum">
              <a:rPr lang="en-US" altLang="zh-CN"/>
              <a:pPr>
                <a:defRPr/>
              </a:pPr>
              <a:t>‹#›</a:t>
            </a:fld>
            <a:endParaRPr lang="en-US" altLang="zh-CN"/>
          </a:p>
        </p:txBody>
      </p:sp>
    </p:spTree>
    <p:extLst>
      <p:ext uri="{BB962C8B-B14F-4D97-AF65-F5344CB8AC3E}">
        <p14:creationId xmlns:p14="http://schemas.microsoft.com/office/powerpoint/2010/main" val="91626554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D1EB1C76-148C-4DFF-B6C2-2F716AB1C998}" type="slidenum">
              <a:rPr lang="en-US" altLang="zh-CN"/>
              <a:pPr>
                <a:defRPr/>
              </a:pPr>
              <a:t>‹#›</a:t>
            </a:fld>
            <a:endParaRPr lang="en-US" altLang="zh-CN"/>
          </a:p>
        </p:txBody>
      </p:sp>
    </p:spTree>
    <p:extLst>
      <p:ext uri="{BB962C8B-B14F-4D97-AF65-F5344CB8AC3E}">
        <p14:creationId xmlns:p14="http://schemas.microsoft.com/office/powerpoint/2010/main" val="40582168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65188"/>
          </a:xfrm>
        </p:spPr>
        <p:txBody>
          <a:bodyPr/>
          <a:lstStyle/>
          <a:p>
            <a:r>
              <a:rPr lang="en-US"/>
              <a:t>Click to edit Master title style</a:t>
            </a:r>
          </a:p>
        </p:txBody>
      </p:sp>
      <p:sp>
        <p:nvSpPr>
          <p:cNvPr id="3" name="Text Placeholder 2"/>
          <p:cNvSpPr>
            <a:spLocks noGrp="1"/>
          </p:cNvSpPr>
          <p:nvPr>
            <p:ph type="body" sz="half" idx="1"/>
          </p:nvPr>
        </p:nvSpPr>
        <p:spPr>
          <a:xfrm>
            <a:off x="457200" y="990600"/>
            <a:ext cx="4038600" cy="5140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90600"/>
            <a:ext cx="4038600" cy="5140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5"/>
          <p:cNvSpPr>
            <a:spLocks noGrp="1" noChangeArrowheads="1"/>
          </p:cNvSpPr>
          <p:nvPr>
            <p:ph type="ftr" sz="quarter" idx="10"/>
          </p:nvPr>
        </p:nvSpPr>
        <p:spPr>
          <a:ln/>
        </p:spPr>
        <p:txBody>
          <a:bodyPr/>
          <a:lstStyle>
            <a:lvl1pPr>
              <a:defRPr/>
            </a:lvl1pPr>
          </a:lstStyle>
          <a:p>
            <a:pPr>
              <a:defRPr/>
            </a:pPr>
            <a:r>
              <a:rPr lang="en-US" altLang="en-US"/>
              <a:t> Sam Siewert							</a:t>
            </a:r>
            <a:fld id="{61985B43-DC74-42CE-A80E-A115B6FF9C0F}" type="slidenum">
              <a:rPr lang="en-US" altLang="en-US"/>
              <a:pPr>
                <a:defRPr/>
              </a:pPr>
              <a:t>‹#›</a:t>
            </a:fld>
            <a:endParaRPr lang="en-US" altLang="en-US"/>
          </a:p>
        </p:txBody>
      </p:sp>
    </p:spTree>
    <p:extLst>
      <p:ext uri="{BB962C8B-B14F-4D97-AF65-F5344CB8AC3E}">
        <p14:creationId xmlns:p14="http://schemas.microsoft.com/office/powerpoint/2010/main" val="84571096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D7F39E3A-C058-4AE2-BD47-F4FF0BCD548A}" type="slidenum">
              <a:rPr lang="en-US" altLang="zh-CN"/>
              <a:pPr>
                <a:defRPr/>
              </a:pPr>
              <a:t>‹#›</a:t>
            </a:fld>
            <a:endParaRPr lang="en-US" altLang="zh-CN"/>
          </a:p>
        </p:txBody>
      </p:sp>
    </p:spTree>
    <p:extLst>
      <p:ext uri="{BB962C8B-B14F-4D97-AF65-F5344CB8AC3E}">
        <p14:creationId xmlns:p14="http://schemas.microsoft.com/office/powerpoint/2010/main" val="1585546872"/>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E89CCF35-A563-4DBC-AAFA-B6FD94C323EE}" type="slidenum">
              <a:rPr lang="en-US" altLang="zh-CN"/>
              <a:pPr>
                <a:defRPr/>
              </a:pPr>
              <a:t>‹#›</a:t>
            </a:fld>
            <a:endParaRPr lang="en-US" altLang="zh-CN"/>
          </a:p>
        </p:txBody>
      </p:sp>
    </p:spTree>
    <p:extLst>
      <p:ext uri="{BB962C8B-B14F-4D97-AF65-F5344CB8AC3E}">
        <p14:creationId xmlns:p14="http://schemas.microsoft.com/office/powerpoint/2010/main" val="211819400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E24BEB0F-9453-4407-AFF9-E85AA0AABC94}" type="slidenum">
              <a:rPr lang="en-US" altLang="zh-CN"/>
              <a:pPr>
                <a:defRPr/>
              </a:pPr>
              <a:t>‹#›</a:t>
            </a:fld>
            <a:endParaRPr lang="en-US" altLang="zh-CN"/>
          </a:p>
        </p:txBody>
      </p:sp>
    </p:spTree>
    <p:extLst>
      <p:ext uri="{BB962C8B-B14F-4D97-AF65-F5344CB8AC3E}">
        <p14:creationId xmlns:p14="http://schemas.microsoft.com/office/powerpoint/2010/main" val="1055223209"/>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31763"/>
            <a:ext cx="2057400" cy="61769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31763"/>
            <a:ext cx="6019800" cy="61769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6-</a:t>
            </a:r>
            <a:fld id="{53EA8A85-DD05-446A-8460-6FCE58BF3192}" type="slidenum">
              <a:rPr lang="en-US" altLang="zh-CN"/>
              <a:pPr>
                <a:defRPr/>
              </a:pPr>
              <a:t>‹#›</a:t>
            </a:fld>
            <a:endParaRPr lang="en-US" altLang="zh-CN"/>
          </a:p>
        </p:txBody>
      </p:sp>
    </p:spTree>
    <p:extLst>
      <p:ext uri="{BB962C8B-B14F-4D97-AF65-F5344CB8AC3E}">
        <p14:creationId xmlns:p14="http://schemas.microsoft.com/office/powerpoint/2010/main" val="377623225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
        <p:nvSpPr>
          <p:cNvPr id="851970"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851975"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7-</a:t>
            </a:r>
            <a:fld id="{90549EDF-01EB-4FFC-9A88-79FCF160C8D5}" type="slidenum">
              <a:rPr lang="en-US" altLang="zh-CN"/>
              <a:pPr>
                <a:defRPr/>
              </a:pPr>
              <a:t>‹#›</a:t>
            </a:fld>
            <a:endParaRPr lang="en-US" altLang="zh-CN"/>
          </a:p>
        </p:txBody>
      </p:sp>
    </p:spTree>
    <p:extLst>
      <p:ext uri="{BB962C8B-B14F-4D97-AF65-F5344CB8AC3E}">
        <p14:creationId xmlns:p14="http://schemas.microsoft.com/office/powerpoint/2010/main" val="1496899480"/>
      </p:ext>
    </p:extLst>
  </p:cSld>
  <p:clrMapOvr>
    <a:masterClrMapping/>
  </p:clrMapOvr>
  <p:transition spd="slow"/>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FF7C070B-B075-4B83-BD4C-19799F71B89C}" type="slidenum">
              <a:rPr lang="en-US" altLang="zh-CN"/>
              <a:pPr>
                <a:defRPr/>
              </a:pPr>
              <a:t>‹#›</a:t>
            </a:fld>
            <a:endParaRPr lang="en-US" altLang="zh-CN"/>
          </a:p>
        </p:txBody>
      </p:sp>
    </p:spTree>
    <p:extLst>
      <p:ext uri="{BB962C8B-B14F-4D97-AF65-F5344CB8AC3E}">
        <p14:creationId xmlns:p14="http://schemas.microsoft.com/office/powerpoint/2010/main" val="3050562668"/>
      </p:ext>
    </p:extLst>
  </p:cSld>
  <p:clrMapOvr>
    <a:masterClrMapping/>
  </p:clrMapOvr>
  <p:transition spd="slow"/>
</p:sldLayout>
</file>

<file path=ppt/slideLayouts/slideLayout1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D81AFA96-2B33-42E0-8FD9-34818F135113}" type="slidenum">
              <a:rPr lang="en-US" altLang="zh-CN"/>
              <a:pPr>
                <a:defRPr/>
              </a:pPr>
              <a:t>‹#›</a:t>
            </a:fld>
            <a:endParaRPr lang="en-US" altLang="zh-CN"/>
          </a:p>
        </p:txBody>
      </p:sp>
    </p:spTree>
    <p:extLst>
      <p:ext uri="{BB962C8B-B14F-4D97-AF65-F5344CB8AC3E}">
        <p14:creationId xmlns:p14="http://schemas.microsoft.com/office/powerpoint/2010/main" val="1025391184"/>
      </p:ext>
    </p:extLst>
  </p:cSld>
  <p:clrMapOvr>
    <a:masterClrMapping/>
  </p:clrMapOvr>
  <p:transition spd="slow"/>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BA2E491A-3F6A-4147-BAA4-97EED3507B88}" type="slidenum">
              <a:rPr lang="en-US" altLang="zh-CN"/>
              <a:pPr>
                <a:defRPr/>
              </a:pPr>
              <a:t>‹#›</a:t>
            </a:fld>
            <a:endParaRPr lang="en-US" altLang="zh-CN"/>
          </a:p>
        </p:txBody>
      </p:sp>
    </p:spTree>
    <p:extLst>
      <p:ext uri="{BB962C8B-B14F-4D97-AF65-F5344CB8AC3E}">
        <p14:creationId xmlns:p14="http://schemas.microsoft.com/office/powerpoint/2010/main" val="1731497912"/>
      </p:ext>
    </p:extLst>
  </p:cSld>
  <p:clrMapOvr>
    <a:masterClrMapping/>
  </p:clrMapOvr>
  <p:transition spd="slow"/>
</p:sldLayout>
</file>

<file path=ppt/slideLayouts/slideLayout1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9F6BD034-AB2B-4A2F-B369-D3A09DA70E5C}" type="slidenum">
              <a:rPr lang="en-US" altLang="zh-CN"/>
              <a:pPr>
                <a:defRPr/>
              </a:pPr>
              <a:t>‹#›</a:t>
            </a:fld>
            <a:endParaRPr lang="en-US" altLang="zh-CN"/>
          </a:p>
        </p:txBody>
      </p:sp>
    </p:spTree>
    <p:extLst>
      <p:ext uri="{BB962C8B-B14F-4D97-AF65-F5344CB8AC3E}">
        <p14:creationId xmlns:p14="http://schemas.microsoft.com/office/powerpoint/2010/main" val="923474084"/>
      </p:ext>
    </p:extLst>
  </p:cSld>
  <p:clrMapOvr>
    <a:masterClrMapping/>
  </p:clrMapOvr>
  <p:transition spd="slow"/>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9A9443BC-1B80-46D9-9DEC-24FA77B08B5F}" type="slidenum">
              <a:rPr lang="en-US" altLang="zh-CN"/>
              <a:pPr>
                <a:defRPr/>
              </a:pPr>
              <a:t>‹#›</a:t>
            </a:fld>
            <a:endParaRPr lang="en-US" altLang="zh-CN"/>
          </a:p>
        </p:txBody>
      </p:sp>
    </p:spTree>
    <p:extLst>
      <p:ext uri="{BB962C8B-B14F-4D97-AF65-F5344CB8AC3E}">
        <p14:creationId xmlns:p14="http://schemas.microsoft.com/office/powerpoint/2010/main" val="3425601440"/>
      </p:ext>
    </p:extLst>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65188"/>
          </a:xfrm>
        </p:spPr>
        <p:txBody>
          <a:bodyPr/>
          <a:lstStyle/>
          <a:p>
            <a:r>
              <a:rPr lang="en-US"/>
              <a:t>Click to edit Master title style</a:t>
            </a:r>
          </a:p>
        </p:txBody>
      </p:sp>
      <p:sp>
        <p:nvSpPr>
          <p:cNvPr id="3" name="Text Placeholder 2"/>
          <p:cNvSpPr>
            <a:spLocks noGrp="1"/>
          </p:cNvSpPr>
          <p:nvPr>
            <p:ph type="body" sz="half" idx="1"/>
          </p:nvPr>
        </p:nvSpPr>
        <p:spPr>
          <a:xfrm>
            <a:off x="457200" y="990600"/>
            <a:ext cx="4038600" cy="5140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990600"/>
            <a:ext cx="4038600" cy="249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636963"/>
            <a:ext cx="4038600" cy="2493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5"/>
          <p:cNvSpPr>
            <a:spLocks noGrp="1" noChangeArrowheads="1"/>
          </p:cNvSpPr>
          <p:nvPr>
            <p:ph type="ftr" sz="quarter" idx="10"/>
          </p:nvPr>
        </p:nvSpPr>
        <p:spPr>
          <a:ln/>
        </p:spPr>
        <p:txBody>
          <a:bodyPr/>
          <a:lstStyle>
            <a:lvl1pPr>
              <a:defRPr/>
            </a:lvl1pPr>
          </a:lstStyle>
          <a:p>
            <a:pPr>
              <a:defRPr/>
            </a:pPr>
            <a:r>
              <a:rPr lang="en-US" altLang="en-US"/>
              <a:t> Sam Siewert							</a:t>
            </a:r>
            <a:fld id="{2FB3A21D-75E5-4EAC-BE54-6F1D17302194}" type="slidenum">
              <a:rPr lang="en-US" altLang="en-US"/>
              <a:pPr>
                <a:defRPr/>
              </a:pPr>
              <a:t>‹#›</a:t>
            </a:fld>
            <a:endParaRPr lang="en-US" altLang="en-US"/>
          </a:p>
        </p:txBody>
      </p:sp>
    </p:spTree>
    <p:extLst>
      <p:ext uri="{BB962C8B-B14F-4D97-AF65-F5344CB8AC3E}">
        <p14:creationId xmlns:p14="http://schemas.microsoft.com/office/powerpoint/2010/main" val="205220430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FBAE9B82-08DE-4599-91E7-03E1C9F7E53A}" type="slidenum">
              <a:rPr lang="en-US" altLang="zh-CN"/>
              <a:pPr>
                <a:defRPr/>
              </a:pPr>
              <a:t>‹#›</a:t>
            </a:fld>
            <a:endParaRPr lang="en-US" altLang="zh-CN"/>
          </a:p>
        </p:txBody>
      </p:sp>
    </p:spTree>
    <p:extLst>
      <p:ext uri="{BB962C8B-B14F-4D97-AF65-F5344CB8AC3E}">
        <p14:creationId xmlns:p14="http://schemas.microsoft.com/office/powerpoint/2010/main" val="3535323182"/>
      </p:ext>
    </p:extLst>
  </p:cSld>
  <p:clrMapOvr>
    <a:masterClrMapping/>
  </p:clrMapOvr>
  <p:transition spd="slow"/>
</p:sldLayout>
</file>

<file path=ppt/slideLayouts/slideLayout1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62299A9F-50F8-4B2A-9DF6-7EAE7D309085}" type="slidenum">
              <a:rPr lang="en-US" altLang="zh-CN"/>
              <a:pPr>
                <a:defRPr/>
              </a:pPr>
              <a:t>‹#›</a:t>
            </a:fld>
            <a:endParaRPr lang="en-US" altLang="zh-CN"/>
          </a:p>
        </p:txBody>
      </p:sp>
    </p:spTree>
    <p:extLst>
      <p:ext uri="{BB962C8B-B14F-4D97-AF65-F5344CB8AC3E}">
        <p14:creationId xmlns:p14="http://schemas.microsoft.com/office/powerpoint/2010/main" val="3599385044"/>
      </p:ext>
    </p:extLst>
  </p:cSld>
  <p:clrMapOvr>
    <a:masterClrMapping/>
  </p:clrMapOvr>
  <p:transition spd="slow"/>
</p:sldLayout>
</file>

<file path=ppt/slideLayouts/slideLayout1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4508D29E-DFF1-43EF-8854-518E926F081D}" type="slidenum">
              <a:rPr lang="en-US" altLang="zh-CN"/>
              <a:pPr>
                <a:defRPr/>
              </a:pPr>
              <a:t>‹#›</a:t>
            </a:fld>
            <a:endParaRPr lang="en-US" altLang="zh-CN"/>
          </a:p>
        </p:txBody>
      </p:sp>
    </p:spTree>
    <p:extLst>
      <p:ext uri="{BB962C8B-B14F-4D97-AF65-F5344CB8AC3E}">
        <p14:creationId xmlns:p14="http://schemas.microsoft.com/office/powerpoint/2010/main" val="3718235565"/>
      </p:ext>
    </p:extLst>
  </p:cSld>
  <p:clrMapOvr>
    <a:masterClrMapping/>
  </p:clrMapOvr>
  <p:transition spd="slow"/>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8365B1F7-D05D-40C5-9052-D570E62DCB35}" type="slidenum">
              <a:rPr lang="en-US" altLang="zh-CN"/>
              <a:pPr>
                <a:defRPr/>
              </a:pPr>
              <a:t>‹#›</a:t>
            </a:fld>
            <a:endParaRPr lang="en-US" altLang="zh-CN"/>
          </a:p>
        </p:txBody>
      </p:sp>
    </p:spTree>
    <p:extLst>
      <p:ext uri="{BB962C8B-B14F-4D97-AF65-F5344CB8AC3E}">
        <p14:creationId xmlns:p14="http://schemas.microsoft.com/office/powerpoint/2010/main" val="2185157366"/>
      </p:ext>
    </p:extLst>
  </p:cSld>
  <p:clrMapOvr>
    <a:masterClrMapping/>
  </p:clrMapOvr>
  <p:transition spd="slow"/>
</p:sldLayout>
</file>

<file path=ppt/slideLayouts/slideLayout1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0813"/>
            <a:ext cx="2057400" cy="59753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0813"/>
            <a:ext cx="6019800" cy="59753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3352D674-252D-4BD4-971C-89C12C2D8ECC}" type="slidenum">
              <a:rPr lang="en-US" altLang="zh-CN"/>
              <a:pPr>
                <a:defRPr/>
              </a:pPr>
              <a:t>‹#›</a:t>
            </a:fld>
            <a:endParaRPr lang="en-US" altLang="zh-CN"/>
          </a:p>
        </p:txBody>
      </p:sp>
    </p:spTree>
    <p:extLst>
      <p:ext uri="{BB962C8B-B14F-4D97-AF65-F5344CB8AC3E}">
        <p14:creationId xmlns:p14="http://schemas.microsoft.com/office/powerpoint/2010/main" val="3453714800"/>
      </p:ext>
    </p:extLst>
  </p:cSld>
  <p:clrMapOvr>
    <a:masterClrMapping/>
  </p:clrMapOvr>
  <p:transition spd="slow"/>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
        <p:nvSpPr>
          <p:cNvPr id="851970"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851975"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7-</a:t>
            </a:r>
            <a:fld id="{DD47490C-B932-445A-B559-73FF6E07ADA1}" type="slidenum">
              <a:rPr lang="en-US" altLang="zh-CN"/>
              <a:pPr>
                <a:defRPr/>
              </a:pPr>
              <a:t>‹#›</a:t>
            </a:fld>
            <a:endParaRPr lang="en-US" altLang="zh-CN"/>
          </a:p>
        </p:txBody>
      </p:sp>
    </p:spTree>
    <p:extLst>
      <p:ext uri="{BB962C8B-B14F-4D97-AF65-F5344CB8AC3E}">
        <p14:creationId xmlns:p14="http://schemas.microsoft.com/office/powerpoint/2010/main" val="708943674"/>
      </p:ext>
    </p:extLst>
  </p:cSld>
  <p:clrMapOvr>
    <a:masterClrMapping/>
  </p:clrMapOvr>
  <p:transition spd="slow"/>
</p:sldLayout>
</file>

<file path=ppt/slideLayouts/slideLayout1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39970384-0F45-4478-8500-434898AE6A26}" type="slidenum">
              <a:rPr lang="en-US" altLang="zh-CN"/>
              <a:pPr>
                <a:defRPr/>
              </a:pPr>
              <a:t>‹#›</a:t>
            </a:fld>
            <a:endParaRPr lang="en-US" altLang="zh-CN"/>
          </a:p>
        </p:txBody>
      </p:sp>
    </p:spTree>
    <p:extLst>
      <p:ext uri="{BB962C8B-B14F-4D97-AF65-F5344CB8AC3E}">
        <p14:creationId xmlns:p14="http://schemas.microsoft.com/office/powerpoint/2010/main" val="1102738388"/>
      </p:ext>
    </p:extLst>
  </p:cSld>
  <p:clrMapOvr>
    <a:masterClrMapping/>
  </p:clrMapOvr>
  <p:transition spd="slow"/>
</p:sldLayout>
</file>

<file path=ppt/slideLayouts/slideLayout1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5C4D1B24-B0DB-47E1-A816-DCF8E410AF4D}" type="slidenum">
              <a:rPr lang="en-US" altLang="zh-CN"/>
              <a:pPr>
                <a:defRPr/>
              </a:pPr>
              <a:t>‹#›</a:t>
            </a:fld>
            <a:endParaRPr lang="en-US" altLang="zh-CN"/>
          </a:p>
        </p:txBody>
      </p:sp>
    </p:spTree>
    <p:extLst>
      <p:ext uri="{BB962C8B-B14F-4D97-AF65-F5344CB8AC3E}">
        <p14:creationId xmlns:p14="http://schemas.microsoft.com/office/powerpoint/2010/main" val="3821401873"/>
      </p:ext>
    </p:extLst>
  </p:cSld>
  <p:clrMapOvr>
    <a:masterClrMapping/>
  </p:clrMapOvr>
  <p:transition spd="slow"/>
</p:sldLayout>
</file>

<file path=ppt/slideLayouts/slideLayout1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1C34F4A0-F3F2-490F-9EE3-F577D555BF1D}" type="slidenum">
              <a:rPr lang="en-US" altLang="zh-CN"/>
              <a:pPr>
                <a:defRPr/>
              </a:pPr>
              <a:t>‹#›</a:t>
            </a:fld>
            <a:endParaRPr lang="en-US" altLang="zh-CN"/>
          </a:p>
        </p:txBody>
      </p:sp>
    </p:spTree>
    <p:extLst>
      <p:ext uri="{BB962C8B-B14F-4D97-AF65-F5344CB8AC3E}">
        <p14:creationId xmlns:p14="http://schemas.microsoft.com/office/powerpoint/2010/main" val="1778312837"/>
      </p:ext>
    </p:extLst>
  </p:cSld>
  <p:clrMapOvr>
    <a:masterClrMapping/>
  </p:clrMapOvr>
  <p:transition spd="slow"/>
</p:sldLayout>
</file>

<file path=ppt/slideLayouts/slideLayout1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D97E026B-79AE-4C7B-8565-8B8FDFB62925}" type="slidenum">
              <a:rPr lang="en-US" altLang="zh-CN"/>
              <a:pPr>
                <a:defRPr/>
              </a:pPr>
              <a:t>‹#›</a:t>
            </a:fld>
            <a:endParaRPr lang="en-US" altLang="zh-CN"/>
          </a:p>
        </p:txBody>
      </p:sp>
    </p:spTree>
    <p:extLst>
      <p:ext uri="{BB962C8B-B14F-4D97-AF65-F5344CB8AC3E}">
        <p14:creationId xmlns:p14="http://schemas.microsoft.com/office/powerpoint/2010/main" val="2163861208"/>
      </p:ext>
    </p:extLst>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ea typeface="ＭＳ Ｐゴシック" pitchFamily="34" charset="-128"/>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
        <p:nvSpPr>
          <p:cNvPr id="18434"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8439"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62EF320C-7604-4926-B4A6-84595729D87B}"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2-</a:t>
            </a:r>
            <a:fld id="{6E961B15-4D74-489A-866C-7D3A46E1126C}" type="slidenum">
              <a:rPr lang="en-US" altLang="zh-CN"/>
              <a:pPr>
                <a:defRPr/>
              </a:pPr>
              <a:t>‹#›</a:t>
            </a:fld>
            <a:endParaRPr lang="en-US" altLang="zh-CN"/>
          </a:p>
        </p:txBody>
      </p:sp>
    </p:spTree>
    <p:extLst>
      <p:ext uri="{BB962C8B-B14F-4D97-AF65-F5344CB8AC3E}">
        <p14:creationId xmlns:p14="http://schemas.microsoft.com/office/powerpoint/2010/main" val="381903471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D82CA6D2-6B84-4173-8B1C-353CC9E94021}" type="slidenum">
              <a:rPr lang="en-US" altLang="zh-CN"/>
              <a:pPr>
                <a:defRPr/>
              </a:pPr>
              <a:t>‹#›</a:t>
            </a:fld>
            <a:endParaRPr lang="en-US" altLang="zh-CN"/>
          </a:p>
        </p:txBody>
      </p:sp>
    </p:spTree>
    <p:extLst>
      <p:ext uri="{BB962C8B-B14F-4D97-AF65-F5344CB8AC3E}">
        <p14:creationId xmlns:p14="http://schemas.microsoft.com/office/powerpoint/2010/main" val="829091023"/>
      </p:ext>
    </p:extLst>
  </p:cSld>
  <p:clrMapOvr>
    <a:masterClrMapping/>
  </p:clrMapOvr>
  <p:transition spd="slow"/>
</p:sldLayout>
</file>

<file path=ppt/slideLayouts/slideLayout1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72BC2ED8-B599-40C9-8075-D8A03DC81575}" type="slidenum">
              <a:rPr lang="en-US" altLang="zh-CN"/>
              <a:pPr>
                <a:defRPr/>
              </a:pPr>
              <a:t>‹#›</a:t>
            </a:fld>
            <a:endParaRPr lang="en-US" altLang="zh-CN"/>
          </a:p>
        </p:txBody>
      </p:sp>
    </p:spTree>
    <p:extLst>
      <p:ext uri="{BB962C8B-B14F-4D97-AF65-F5344CB8AC3E}">
        <p14:creationId xmlns:p14="http://schemas.microsoft.com/office/powerpoint/2010/main" val="3411151765"/>
      </p:ext>
    </p:extLst>
  </p:cSld>
  <p:clrMapOvr>
    <a:masterClrMapping/>
  </p:clrMapOvr>
  <p:transition spd="slow"/>
</p:sldLayout>
</file>

<file path=ppt/slideLayouts/slideLayout1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0069A422-77C9-466E-B295-791B160CCE52}" type="slidenum">
              <a:rPr lang="en-US" altLang="zh-CN"/>
              <a:pPr>
                <a:defRPr/>
              </a:pPr>
              <a:t>‹#›</a:t>
            </a:fld>
            <a:endParaRPr lang="en-US" altLang="zh-CN"/>
          </a:p>
        </p:txBody>
      </p:sp>
    </p:spTree>
    <p:extLst>
      <p:ext uri="{BB962C8B-B14F-4D97-AF65-F5344CB8AC3E}">
        <p14:creationId xmlns:p14="http://schemas.microsoft.com/office/powerpoint/2010/main" val="391073179"/>
      </p:ext>
    </p:extLst>
  </p:cSld>
  <p:clrMapOvr>
    <a:masterClrMapping/>
  </p:clrMapOvr>
  <p:transition spd="slow"/>
</p:sldLayout>
</file>

<file path=ppt/slideLayouts/slideLayout1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3D710CE8-D958-423E-9D36-C399FD1E9BFC}" type="slidenum">
              <a:rPr lang="en-US" altLang="zh-CN"/>
              <a:pPr>
                <a:defRPr/>
              </a:pPr>
              <a:t>‹#›</a:t>
            </a:fld>
            <a:endParaRPr lang="en-US" altLang="zh-CN"/>
          </a:p>
        </p:txBody>
      </p:sp>
    </p:spTree>
    <p:extLst>
      <p:ext uri="{BB962C8B-B14F-4D97-AF65-F5344CB8AC3E}">
        <p14:creationId xmlns:p14="http://schemas.microsoft.com/office/powerpoint/2010/main" val="750250583"/>
      </p:ext>
    </p:extLst>
  </p:cSld>
  <p:clrMapOvr>
    <a:masterClrMapping/>
  </p:clrMapOvr>
  <p:transition spd="slow"/>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A3508D3B-AA15-443B-A445-BD28545498DB}" type="slidenum">
              <a:rPr lang="en-US" altLang="zh-CN"/>
              <a:pPr>
                <a:defRPr/>
              </a:pPr>
              <a:t>‹#›</a:t>
            </a:fld>
            <a:endParaRPr lang="en-US" altLang="zh-CN"/>
          </a:p>
        </p:txBody>
      </p:sp>
    </p:spTree>
    <p:extLst>
      <p:ext uri="{BB962C8B-B14F-4D97-AF65-F5344CB8AC3E}">
        <p14:creationId xmlns:p14="http://schemas.microsoft.com/office/powerpoint/2010/main" val="3446751578"/>
      </p:ext>
    </p:extLst>
  </p:cSld>
  <p:clrMapOvr>
    <a:masterClrMapping/>
  </p:clrMapOvr>
  <p:transition spd="slow"/>
</p:sldLayout>
</file>

<file path=ppt/slideLayouts/slideLayout1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60338"/>
            <a:ext cx="2057400" cy="59658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60338"/>
            <a:ext cx="6019800" cy="59658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1F22D291-B052-4BCF-A0AB-957E604FAB6F}" type="slidenum">
              <a:rPr lang="en-US" altLang="zh-CN"/>
              <a:pPr>
                <a:defRPr/>
              </a:pPr>
              <a:t>‹#›</a:t>
            </a:fld>
            <a:endParaRPr lang="en-US" altLang="zh-CN"/>
          </a:p>
        </p:txBody>
      </p:sp>
    </p:spTree>
    <p:extLst>
      <p:ext uri="{BB962C8B-B14F-4D97-AF65-F5344CB8AC3E}">
        <p14:creationId xmlns:p14="http://schemas.microsoft.com/office/powerpoint/2010/main" val="4136656467"/>
      </p:ext>
    </p:extLst>
  </p:cSld>
  <p:clrMapOvr>
    <a:masterClrMapping/>
  </p:clrMapOvr>
  <p:transition spd="slow"/>
</p:sldLayout>
</file>

<file path=ppt/slideLayouts/slideLayout14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60338"/>
            <a:ext cx="8229600" cy="677862"/>
          </a:xfrm>
        </p:spPr>
        <p:txBody>
          <a:bodyPr/>
          <a:lstStyle/>
          <a:p>
            <a:r>
              <a:rPr lang="en-US"/>
              <a:t>Click to edit Master title style</a:t>
            </a:r>
          </a:p>
        </p:txBody>
      </p:sp>
      <p:sp>
        <p:nvSpPr>
          <p:cNvPr id="3" name="Text Placeholder 2"/>
          <p:cNvSpPr>
            <a:spLocks noGrp="1"/>
          </p:cNvSpPr>
          <p:nvPr>
            <p:ph type="body" sz="half" idx="1"/>
          </p:nvPr>
        </p:nvSpPr>
        <p:spPr>
          <a:xfrm>
            <a:off x="457200" y="914400"/>
            <a:ext cx="4038600" cy="5211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7-</a:t>
            </a:r>
            <a:fld id="{1ADC44E0-57E3-4CBF-9E9E-FD09198784CE}" type="slidenum">
              <a:rPr lang="en-US" altLang="zh-CN"/>
              <a:pPr>
                <a:defRPr/>
              </a:pPr>
              <a:t>‹#›</a:t>
            </a:fld>
            <a:endParaRPr lang="en-US" altLang="zh-CN"/>
          </a:p>
        </p:txBody>
      </p:sp>
    </p:spTree>
    <p:extLst>
      <p:ext uri="{BB962C8B-B14F-4D97-AF65-F5344CB8AC3E}">
        <p14:creationId xmlns:p14="http://schemas.microsoft.com/office/powerpoint/2010/main" val="3463087212"/>
      </p:ext>
    </p:extLst>
  </p:cSld>
  <p:clrMapOvr>
    <a:masterClrMapping/>
  </p:clrMapOvr>
  <p:transition spd="slow"/>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a:solidFill>
                  <a:schemeClr val="tx1"/>
                </a:solidFill>
                <a:latin typeface="Arial" charset="0"/>
              </a:defRPr>
            </a:lvl1pPr>
            <a:lvl2pPr marL="37931725" indent="-37474525" defTabSz="1028700" eaLnBrk="0" hangingPunct="0">
              <a:defRPr>
                <a:solidFill>
                  <a:schemeClr val="tx1"/>
                </a:solidFill>
                <a:latin typeface="Arial" charset="0"/>
              </a:defRPr>
            </a:lvl2pPr>
            <a:lvl3pPr eaLnBrk="0" hangingPunct="0">
              <a:defRPr>
                <a:solidFill>
                  <a:schemeClr val="tx1"/>
                </a:solidFill>
                <a:latin typeface="Arial" charset="0"/>
              </a:defRPr>
            </a:lvl3pPr>
            <a:lvl4pPr eaLnBrk="0" hangingPunct="0">
              <a:defRPr>
                <a:solidFill>
                  <a:schemeClr val="tx1"/>
                </a:solidFill>
                <a:latin typeface="Arial" charset="0"/>
              </a:defRPr>
            </a:lvl4pPr>
            <a:lvl5pPr eaLnBrk="0" hangingPunct="0">
              <a:defRPr>
                <a:solidFill>
                  <a:schemeClr val="tx1"/>
                </a:solidFill>
                <a:latin typeface="Arial" charset="0"/>
              </a:defRPr>
            </a:lvl5pPr>
            <a:lvl6pPr marL="457200" eaLnBrk="0" fontAlgn="base" hangingPunct="0">
              <a:spcBef>
                <a:spcPct val="0"/>
              </a:spcBef>
              <a:spcAft>
                <a:spcPct val="0"/>
              </a:spcAft>
              <a:defRPr>
                <a:solidFill>
                  <a:schemeClr val="tx1"/>
                </a:solidFill>
                <a:latin typeface="Arial" charset="0"/>
              </a:defRPr>
            </a:lvl6pPr>
            <a:lvl7pPr marL="914400" eaLnBrk="0" fontAlgn="base" hangingPunct="0">
              <a:spcBef>
                <a:spcPct val="0"/>
              </a:spcBef>
              <a:spcAft>
                <a:spcPct val="0"/>
              </a:spcAft>
              <a:defRPr>
                <a:solidFill>
                  <a:schemeClr val="tx1"/>
                </a:solidFill>
                <a:latin typeface="Arial" charset="0"/>
              </a:defRPr>
            </a:lvl7pPr>
            <a:lvl8pPr marL="1371600" eaLnBrk="0" fontAlgn="base" hangingPunct="0">
              <a:spcBef>
                <a:spcPct val="0"/>
              </a:spcBef>
              <a:spcAft>
                <a:spcPct val="0"/>
              </a:spcAft>
              <a:defRPr>
                <a:solidFill>
                  <a:schemeClr val="tx1"/>
                </a:solidFill>
                <a:latin typeface="Arial" charset="0"/>
              </a:defRPr>
            </a:lvl8pPr>
            <a:lvl9pPr marL="18288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7065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7066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C6744781-FFBE-41F3-9299-8BF5F46B2C19}" type="datetime4">
              <a:rPr lang="en-US" altLang="en-US"/>
              <a:pPr>
                <a:defRPr/>
              </a:pPr>
              <a:t>May 5, 2024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858000" y="6400800"/>
            <a:ext cx="2133600" cy="320675"/>
          </a:xfrm>
        </p:spPr>
        <p:txBody>
          <a:bodyPr/>
          <a:lstStyle>
            <a:lvl1pPr eaLnBrk="0" hangingPunct="0">
              <a:defRPr>
                <a:latin typeface="Arial" panose="020B0604020202020204" pitchFamily="34" charset="0"/>
              </a:defRPr>
            </a:lvl1pPr>
          </a:lstStyle>
          <a:p>
            <a:pPr>
              <a:defRPr/>
            </a:pPr>
            <a:r>
              <a:rPr lang="en-US" altLang="zh-CN"/>
              <a:t>9-</a:t>
            </a:r>
            <a:fld id="{ED753776-BF4D-441E-A2C1-D3F8E894E3DD}" type="slidenum">
              <a:rPr lang="en-US" altLang="zh-CN"/>
              <a:pPr>
                <a:defRPr/>
              </a:pPr>
              <a:t>‹#›</a:t>
            </a:fld>
            <a:endParaRPr lang="en-US" altLang="zh-CN"/>
          </a:p>
        </p:txBody>
      </p:sp>
    </p:spTree>
    <p:extLst>
      <p:ext uri="{BB962C8B-B14F-4D97-AF65-F5344CB8AC3E}">
        <p14:creationId xmlns:p14="http://schemas.microsoft.com/office/powerpoint/2010/main" val="3837892860"/>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1A53E55C-3D83-4007-94A9-AA5702023031}" type="datetime4">
              <a:rPr lang="en-US" altLang="en-US"/>
              <a:pPr>
                <a:defRPr/>
              </a:pPr>
              <a:t>May 5, 2024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FA5603FC-521A-4611-A009-D30B50838AEB}" type="slidenum">
              <a:rPr lang="en-US" altLang="zh-CN"/>
              <a:pPr>
                <a:defRPr/>
              </a:pPr>
              <a:t>‹#›</a:t>
            </a:fld>
            <a:endParaRPr lang="en-US" altLang="zh-CN"/>
          </a:p>
        </p:txBody>
      </p:sp>
    </p:spTree>
    <p:extLst>
      <p:ext uri="{BB962C8B-B14F-4D97-AF65-F5344CB8AC3E}">
        <p14:creationId xmlns:p14="http://schemas.microsoft.com/office/powerpoint/2010/main" val="574429567"/>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E3680479-8A7D-444E-B399-7C75A8523F14}" type="datetime4">
              <a:rPr lang="en-US" altLang="en-US"/>
              <a:pPr>
                <a:defRPr/>
              </a:pPr>
              <a:t>May 5, 2024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5E7B757D-EC54-4F19-9012-BC70AA20E88A}" type="slidenum">
              <a:rPr lang="en-US" altLang="zh-CN"/>
              <a:pPr>
                <a:defRPr/>
              </a:pPr>
              <a:t>‹#›</a:t>
            </a:fld>
            <a:endParaRPr lang="en-US" altLang="zh-CN"/>
          </a:p>
        </p:txBody>
      </p:sp>
    </p:spTree>
    <p:extLst>
      <p:ext uri="{BB962C8B-B14F-4D97-AF65-F5344CB8AC3E}">
        <p14:creationId xmlns:p14="http://schemas.microsoft.com/office/powerpoint/2010/main" val="3901851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2C8A72E2-7372-4AA5-BB53-53105F4DBE95}"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AC9FE5BC-5624-4385-8B30-3F7B21AB8F86}" type="slidenum">
              <a:rPr lang="en-US" altLang="zh-CN"/>
              <a:pPr>
                <a:defRPr/>
              </a:pPr>
              <a:t>‹#›</a:t>
            </a:fld>
            <a:endParaRPr lang="en-US" altLang="zh-CN"/>
          </a:p>
        </p:txBody>
      </p:sp>
    </p:spTree>
    <p:extLst>
      <p:ext uri="{BB962C8B-B14F-4D97-AF65-F5344CB8AC3E}">
        <p14:creationId xmlns:p14="http://schemas.microsoft.com/office/powerpoint/2010/main" val="1264429373"/>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DB86013F-67AD-4242-89F3-BB0173939725}" type="datetime4">
              <a:rPr lang="en-US" altLang="en-US"/>
              <a:pPr>
                <a:defRPr/>
              </a:pPr>
              <a:t>May 5, 2024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E5A8AA83-0E10-43BF-9172-EE41797BC61B}" type="slidenum">
              <a:rPr lang="en-US" altLang="zh-CN"/>
              <a:pPr>
                <a:defRPr/>
              </a:pPr>
              <a:t>‹#›</a:t>
            </a:fld>
            <a:endParaRPr lang="en-US" altLang="zh-CN"/>
          </a:p>
        </p:txBody>
      </p:sp>
    </p:spTree>
    <p:extLst>
      <p:ext uri="{BB962C8B-B14F-4D97-AF65-F5344CB8AC3E}">
        <p14:creationId xmlns:p14="http://schemas.microsoft.com/office/powerpoint/2010/main" val="582258872"/>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962F3310-EEC5-4C45-AA31-E649BA819FA1}" type="datetime4">
              <a:rPr lang="en-US" altLang="en-US"/>
              <a:pPr>
                <a:defRPr/>
              </a:pPr>
              <a:t>May 5, 2024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082DB432-D1CA-4713-89FB-0C90DA2C159E}" type="slidenum">
              <a:rPr lang="en-US" altLang="zh-CN"/>
              <a:pPr>
                <a:defRPr/>
              </a:pPr>
              <a:t>‹#›</a:t>
            </a:fld>
            <a:endParaRPr lang="en-US" altLang="zh-CN"/>
          </a:p>
        </p:txBody>
      </p:sp>
    </p:spTree>
    <p:extLst>
      <p:ext uri="{BB962C8B-B14F-4D97-AF65-F5344CB8AC3E}">
        <p14:creationId xmlns:p14="http://schemas.microsoft.com/office/powerpoint/2010/main" val="1701071012"/>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5DBC7FD7-2BBD-4CBB-8473-F541AC9A2C0E}" type="datetime4">
              <a:rPr lang="en-US" altLang="en-US"/>
              <a:pPr>
                <a:defRPr/>
              </a:pPr>
              <a:t>May 5, 2024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EAA191E2-A88D-4FED-9112-FF0AEF5D34F2}" type="slidenum">
              <a:rPr lang="en-US" altLang="zh-CN"/>
              <a:pPr>
                <a:defRPr/>
              </a:pPr>
              <a:t>‹#›</a:t>
            </a:fld>
            <a:endParaRPr lang="en-US" altLang="zh-CN"/>
          </a:p>
        </p:txBody>
      </p:sp>
    </p:spTree>
    <p:extLst>
      <p:ext uri="{BB962C8B-B14F-4D97-AF65-F5344CB8AC3E}">
        <p14:creationId xmlns:p14="http://schemas.microsoft.com/office/powerpoint/2010/main" val="5094763"/>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5C961170-B880-4045-9D86-24E3D9AB61F5}" type="datetime4">
              <a:rPr lang="en-US" altLang="en-US"/>
              <a:pPr>
                <a:defRPr/>
              </a:pPr>
              <a:t>May 5, 2024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422B053A-C35F-4BF7-B9A7-C19CE5839528}" type="slidenum">
              <a:rPr lang="en-US" altLang="zh-CN"/>
              <a:pPr>
                <a:defRPr/>
              </a:pPr>
              <a:t>‹#›</a:t>
            </a:fld>
            <a:endParaRPr lang="en-US" altLang="zh-CN"/>
          </a:p>
        </p:txBody>
      </p:sp>
    </p:spTree>
    <p:extLst>
      <p:ext uri="{BB962C8B-B14F-4D97-AF65-F5344CB8AC3E}">
        <p14:creationId xmlns:p14="http://schemas.microsoft.com/office/powerpoint/2010/main" val="2779430838"/>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23973438-B508-408D-BC00-8CDDE1D4E4E0}" type="datetime4">
              <a:rPr lang="en-US" altLang="en-US"/>
              <a:pPr>
                <a:defRPr/>
              </a:pPr>
              <a:t>May 5, 2024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3FCC6783-17BC-4515-B1E8-5B35380FF6C3}" type="slidenum">
              <a:rPr lang="en-US" altLang="zh-CN"/>
              <a:pPr>
                <a:defRPr/>
              </a:pPr>
              <a:t>‹#›</a:t>
            </a:fld>
            <a:endParaRPr lang="en-US" altLang="zh-CN"/>
          </a:p>
        </p:txBody>
      </p:sp>
    </p:spTree>
    <p:extLst>
      <p:ext uri="{BB962C8B-B14F-4D97-AF65-F5344CB8AC3E}">
        <p14:creationId xmlns:p14="http://schemas.microsoft.com/office/powerpoint/2010/main" val="51178283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BBDFDBD5-86DB-443E-87BC-E204E99C4178}" type="datetime4">
              <a:rPr lang="en-US" altLang="en-US"/>
              <a:pPr>
                <a:defRPr/>
              </a:pPr>
              <a:t>May 5, 2024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60377620-0058-4393-840B-1D2462E8D84E}" type="slidenum">
              <a:rPr lang="en-US" altLang="zh-CN"/>
              <a:pPr>
                <a:defRPr/>
              </a:pPr>
              <a:t>‹#›</a:t>
            </a:fld>
            <a:endParaRPr lang="en-US" altLang="zh-CN"/>
          </a:p>
        </p:txBody>
      </p:sp>
    </p:spTree>
    <p:extLst>
      <p:ext uri="{BB962C8B-B14F-4D97-AF65-F5344CB8AC3E}">
        <p14:creationId xmlns:p14="http://schemas.microsoft.com/office/powerpoint/2010/main" val="3560012961"/>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7F990081-DA8A-41B8-9D2F-7A940E1C4389}" type="datetime4">
              <a:rPr lang="en-US" altLang="en-US"/>
              <a:pPr>
                <a:defRPr/>
              </a:pPr>
              <a:t>May 5, 2024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CA4B8A80-9D72-49FF-B5AA-A143D81AB423}" type="slidenum">
              <a:rPr lang="en-US" altLang="zh-CN"/>
              <a:pPr>
                <a:defRPr/>
              </a:pPr>
              <a:t>‹#›</a:t>
            </a:fld>
            <a:endParaRPr lang="en-US" altLang="zh-CN"/>
          </a:p>
        </p:txBody>
      </p:sp>
    </p:spTree>
    <p:extLst>
      <p:ext uri="{BB962C8B-B14F-4D97-AF65-F5344CB8AC3E}">
        <p14:creationId xmlns:p14="http://schemas.microsoft.com/office/powerpoint/2010/main" val="2916470898"/>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5413"/>
            <a:ext cx="2057400" cy="60007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25413"/>
            <a:ext cx="6019800" cy="60007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A85EDA8C-7369-45B5-858B-32DB8E414E08}" type="datetime4">
              <a:rPr lang="en-US" altLang="en-US"/>
              <a:pPr>
                <a:defRPr/>
              </a:pPr>
              <a:t>May 5, 2024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9-</a:t>
            </a:r>
            <a:fld id="{F08E5147-36B5-45DB-A305-D32ABDDCB3E3}" type="slidenum">
              <a:rPr lang="en-US" altLang="zh-CN"/>
              <a:pPr>
                <a:defRPr/>
              </a:pPr>
              <a:t>‹#›</a:t>
            </a:fld>
            <a:endParaRPr lang="en-US" altLang="zh-CN"/>
          </a:p>
        </p:txBody>
      </p:sp>
    </p:spTree>
    <p:extLst>
      <p:ext uri="{BB962C8B-B14F-4D97-AF65-F5344CB8AC3E}">
        <p14:creationId xmlns:p14="http://schemas.microsoft.com/office/powerpoint/2010/main" val="40805356"/>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a:solidFill>
                  <a:schemeClr val="tx1"/>
                </a:solidFill>
                <a:latin typeface="Arial" pitchFamily="34" charset="0"/>
              </a:defRPr>
            </a:lvl1pPr>
            <a:lvl2pPr marL="37931725" indent="-37474525" algn="ctr" defTabSz="1028700" eaLnBrk="0" hangingPunct="0">
              <a:defRPr>
                <a:solidFill>
                  <a:schemeClr val="tx1"/>
                </a:solidFill>
                <a:latin typeface="Arial" pitchFamily="34" charset="0"/>
              </a:defRPr>
            </a:lvl2pPr>
            <a:lvl3pPr eaLnBrk="0" hangingPunct="0">
              <a:defRPr>
                <a:solidFill>
                  <a:schemeClr val="tx1"/>
                </a:solidFill>
                <a:latin typeface="Arial" pitchFamily="34" charset="0"/>
              </a:defRPr>
            </a:lvl3pPr>
            <a:lvl4pPr eaLnBrk="0" hangingPunct="0">
              <a:defRPr>
                <a:solidFill>
                  <a:schemeClr val="tx1"/>
                </a:solidFill>
                <a:latin typeface="Arial" pitchFamily="34" charset="0"/>
              </a:defRPr>
            </a:lvl4pPr>
            <a:lvl5pPr eaLnBrk="0" hangingPunct="0">
              <a:defRPr>
                <a:solidFill>
                  <a:schemeClr val="tx1"/>
                </a:solidFill>
                <a:latin typeface="Arial" pitchFamily="34" charset="0"/>
              </a:defRPr>
            </a:lvl5pPr>
            <a:lvl6pPr marL="457200" eaLnBrk="0" fontAlgn="base" hangingPunct="0">
              <a:spcBef>
                <a:spcPct val="0"/>
              </a:spcBef>
              <a:spcAft>
                <a:spcPct val="0"/>
              </a:spcAft>
              <a:defRPr>
                <a:solidFill>
                  <a:schemeClr val="tx1"/>
                </a:solidFill>
                <a:latin typeface="Arial" pitchFamily="34" charset="0"/>
              </a:defRPr>
            </a:lvl6pPr>
            <a:lvl7pPr marL="914400" eaLnBrk="0" fontAlgn="base" hangingPunct="0">
              <a:spcBef>
                <a:spcPct val="0"/>
              </a:spcBef>
              <a:spcAft>
                <a:spcPct val="0"/>
              </a:spcAft>
              <a:defRPr>
                <a:solidFill>
                  <a:schemeClr val="tx1"/>
                </a:solidFill>
                <a:latin typeface="Arial" pitchFamily="34" charset="0"/>
              </a:defRPr>
            </a:lvl7pPr>
            <a:lvl8pPr marL="1371600" eaLnBrk="0" fontAlgn="base" hangingPunct="0">
              <a:spcBef>
                <a:spcPct val="0"/>
              </a:spcBef>
              <a:spcAft>
                <a:spcPct val="0"/>
              </a:spcAft>
              <a:defRPr>
                <a:solidFill>
                  <a:schemeClr val="tx1"/>
                </a:solidFill>
                <a:latin typeface="Arial" pitchFamily="34" charset="0"/>
              </a:defRPr>
            </a:lvl8pPr>
            <a:lvl9pPr marL="1828800" eaLnBrk="0" fontAlgn="base" hangingPunct="0">
              <a:spcBef>
                <a:spcPct val="0"/>
              </a:spcBef>
              <a:spcAft>
                <a:spcPct val="0"/>
              </a:spcAft>
              <a:defRPr>
                <a:solidFill>
                  <a:schemeClr val="tx1"/>
                </a:solidFill>
                <a:latin typeface="Arial" pitchFamily="34"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35842"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35847"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pitchFamily="34" charset="0"/>
              </a:defRPr>
            </a:lvl1pPr>
          </a:lstStyle>
          <a:p>
            <a:pPr>
              <a:defRPr/>
            </a:pPr>
            <a:fld id="{9A128D4B-BDBD-420C-BDA1-52A762FEA9DC}"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10-</a:t>
            </a:r>
            <a:fld id="{05E98AED-2047-48ED-915B-75FB6FE52979}" type="slidenum">
              <a:rPr lang="en-US" altLang="zh-CN"/>
              <a:pPr>
                <a:defRPr/>
              </a:pPr>
              <a:t>‹#›</a:t>
            </a:fld>
            <a:endParaRPr lang="en-US" altLang="zh-CN"/>
          </a:p>
        </p:txBody>
      </p:sp>
    </p:spTree>
    <p:extLst>
      <p:ext uri="{BB962C8B-B14F-4D97-AF65-F5344CB8AC3E}">
        <p14:creationId xmlns:p14="http://schemas.microsoft.com/office/powerpoint/2010/main" val="57182707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pitchFamily="34" charset="0"/>
              </a:defRPr>
            </a:lvl1pPr>
          </a:lstStyle>
          <a:p>
            <a:pPr>
              <a:defRPr/>
            </a:pPr>
            <a:fld id="{19230F77-CFE4-41FE-8C0E-D63FCC3C743D}"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4AC028A4-B971-4159-8362-86093D891276}" type="slidenum">
              <a:rPr lang="en-US" altLang="zh-CN"/>
              <a:pPr>
                <a:defRPr/>
              </a:pPr>
              <a:t>‹#›</a:t>
            </a:fld>
            <a:endParaRPr lang="en-US" altLang="zh-CN"/>
          </a:p>
        </p:txBody>
      </p:sp>
    </p:spTree>
    <p:extLst>
      <p:ext uri="{BB962C8B-B14F-4D97-AF65-F5344CB8AC3E}">
        <p14:creationId xmlns:p14="http://schemas.microsoft.com/office/powerpoint/2010/main" val="28398227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0CD1B2D4-C010-4CC0-B78F-6005F594FD2A}"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14BB5294-5230-404D-A80A-B63F63C87D28}" type="slidenum">
              <a:rPr lang="en-US" altLang="zh-CN"/>
              <a:pPr>
                <a:defRPr/>
              </a:pPr>
              <a:t>‹#›</a:t>
            </a:fld>
            <a:endParaRPr lang="en-US" altLang="zh-CN"/>
          </a:p>
        </p:txBody>
      </p:sp>
    </p:spTree>
    <p:extLst>
      <p:ext uri="{BB962C8B-B14F-4D97-AF65-F5344CB8AC3E}">
        <p14:creationId xmlns:p14="http://schemas.microsoft.com/office/powerpoint/2010/main" val="168085685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pitchFamily="34" charset="0"/>
              </a:defRPr>
            </a:lvl1pPr>
          </a:lstStyle>
          <a:p>
            <a:pPr>
              <a:defRPr/>
            </a:pPr>
            <a:fld id="{352652BE-DCBA-4797-9863-60A08FE94E7E}"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0DF74ED2-12B0-4C6D-BF89-13C5761A932B}" type="slidenum">
              <a:rPr lang="en-US" altLang="zh-CN"/>
              <a:pPr>
                <a:defRPr/>
              </a:pPr>
              <a:t>‹#›</a:t>
            </a:fld>
            <a:endParaRPr lang="en-US" altLang="zh-CN"/>
          </a:p>
        </p:txBody>
      </p:sp>
    </p:spTree>
    <p:extLst>
      <p:ext uri="{BB962C8B-B14F-4D97-AF65-F5344CB8AC3E}">
        <p14:creationId xmlns:p14="http://schemas.microsoft.com/office/powerpoint/2010/main" val="136400209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pitchFamily="34" charset="0"/>
              </a:defRPr>
            </a:lvl1pPr>
          </a:lstStyle>
          <a:p>
            <a:pPr>
              <a:defRPr/>
            </a:pPr>
            <a:fld id="{8FC283A4-90A3-4FCF-AE19-60C88D225FFC}"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9C8572A8-A673-457A-BFDE-7FD7E322D255}" type="slidenum">
              <a:rPr lang="en-US" altLang="zh-CN"/>
              <a:pPr>
                <a:defRPr/>
              </a:pPr>
              <a:t>‹#›</a:t>
            </a:fld>
            <a:endParaRPr lang="en-US" altLang="zh-CN"/>
          </a:p>
        </p:txBody>
      </p:sp>
    </p:spTree>
    <p:extLst>
      <p:ext uri="{BB962C8B-B14F-4D97-AF65-F5344CB8AC3E}">
        <p14:creationId xmlns:p14="http://schemas.microsoft.com/office/powerpoint/2010/main" val="241304107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pitchFamily="34" charset="0"/>
              </a:defRPr>
            </a:lvl1pPr>
          </a:lstStyle>
          <a:p>
            <a:pPr>
              <a:defRPr/>
            </a:pPr>
            <a:fld id="{2A150C85-D352-409E-BC2C-E10D8B8E6C6F}"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F849F686-B416-4FEE-9945-9369A1D72AC1}" type="slidenum">
              <a:rPr lang="en-US" altLang="zh-CN"/>
              <a:pPr>
                <a:defRPr/>
              </a:pPr>
              <a:t>‹#›</a:t>
            </a:fld>
            <a:endParaRPr lang="en-US" altLang="zh-CN"/>
          </a:p>
        </p:txBody>
      </p:sp>
    </p:spTree>
    <p:extLst>
      <p:ext uri="{BB962C8B-B14F-4D97-AF65-F5344CB8AC3E}">
        <p14:creationId xmlns:p14="http://schemas.microsoft.com/office/powerpoint/2010/main" val="941920378"/>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pitchFamily="34" charset="0"/>
              </a:defRPr>
            </a:lvl1pPr>
          </a:lstStyle>
          <a:p>
            <a:pPr>
              <a:defRPr/>
            </a:pPr>
            <a:fld id="{0A3E4073-87F0-43C4-9C1F-5B34A17D2149}"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B26127A9-AA31-4E5E-8E3F-E2410E32F8AB}" type="slidenum">
              <a:rPr lang="en-US" altLang="zh-CN"/>
              <a:pPr>
                <a:defRPr/>
              </a:pPr>
              <a:t>‹#›</a:t>
            </a:fld>
            <a:endParaRPr lang="en-US" altLang="zh-CN"/>
          </a:p>
        </p:txBody>
      </p:sp>
    </p:spTree>
    <p:extLst>
      <p:ext uri="{BB962C8B-B14F-4D97-AF65-F5344CB8AC3E}">
        <p14:creationId xmlns:p14="http://schemas.microsoft.com/office/powerpoint/2010/main" val="4228178341"/>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pitchFamily="34" charset="0"/>
              </a:defRPr>
            </a:lvl1pPr>
          </a:lstStyle>
          <a:p>
            <a:pPr>
              <a:defRPr/>
            </a:pPr>
            <a:fld id="{4833B9B0-322C-47BC-9190-3E6F84D24DCB}"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ABDB4A1E-617D-43CA-8C57-1BDCAE0FA547}" type="slidenum">
              <a:rPr lang="en-US" altLang="zh-CN"/>
              <a:pPr>
                <a:defRPr/>
              </a:pPr>
              <a:t>‹#›</a:t>
            </a:fld>
            <a:endParaRPr lang="en-US" altLang="zh-CN"/>
          </a:p>
        </p:txBody>
      </p:sp>
    </p:spTree>
    <p:extLst>
      <p:ext uri="{BB962C8B-B14F-4D97-AF65-F5344CB8AC3E}">
        <p14:creationId xmlns:p14="http://schemas.microsoft.com/office/powerpoint/2010/main" val="4066994572"/>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pitchFamily="34" charset="0"/>
              </a:defRPr>
            </a:lvl1pPr>
          </a:lstStyle>
          <a:p>
            <a:pPr>
              <a:defRPr/>
            </a:pPr>
            <a:fld id="{92977F09-144E-40F7-AD30-770EF188A46F}"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87FB896C-F844-4D00-BD4F-F1C828A3A99C}" type="slidenum">
              <a:rPr lang="en-US" altLang="zh-CN"/>
              <a:pPr>
                <a:defRPr/>
              </a:pPr>
              <a:t>‹#›</a:t>
            </a:fld>
            <a:endParaRPr lang="en-US" altLang="zh-CN"/>
          </a:p>
        </p:txBody>
      </p:sp>
    </p:spTree>
    <p:extLst>
      <p:ext uri="{BB962C8B-B14F-4D97-AF65-F5344CB8AC3E}">
        <p14:creationId xmlns:p14="http://schemas.microsoft.com/office/powerpoint/2010/main" val="2908629524"/>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pitchFamily="34" charset="0"/>
              </a:defRPr>
            </a:lvl1pPr>
          </a:lstStyle>
          <a:p>
            <a:pPr>
              <a:defRPr/>
            </a:pPr>
            <a:fld id="{79E9B9FB-15DF-40F9-B6EE-E582E219C552}"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983647E3-CF61-4831-BE26-7AD0CCE04FAA}" type="slidenum">
              <a:rPr lang="en-US" altLang="zh-CN"/>
              <a:pPr>
                <a:defRPr/>
              </a:pPr>
              <a:t>‹#›</a:t>
            </a:fld>
            <a:endParaRPr lang="en-US" altLang="zh-CN"/>
          </a:p>
        </p:txBody>
      </p:sp>
    </p:spTree>
    <p:extLst>
      <p:ext uri="{BB962C8B-B14F-4D97-AF65-F5344CB8AC3E}">
        <p14:creationId xmlns:p14="http://schemas.microsoft.com/office/powerpoint/2010/main" val="1743728868"/>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pitchFamily="34" charset="0"/>
              </a:defRPr>
            </a:lvl1pPr>
          </a:lstStyle>
          <a:p>
            <a:pPr>
              <a:defRPr/>
            </a:pPr>
            <a:fld id="{D0CF1855-4520-48DD-955F-56D7EAE8B97C}"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D1FAFB4E-D574-48CD-8687-67E5E692FFA4}" type="slidenum">
              <a:rPr lang="en-US" altLang="zh-CN"/>
              <a:pPr>
                <a:defRPr/>
              </a:pPr>
              <a:t>‹#›</a:t>
            </a:fld>
            <a:endParaRPr lang="en-US" altLang="zh-CN"/>
          </a:p>
        </p:txBody>
      </p:sp>
    </p:spTree>
    <p:extLst>
      <p:ext uri="{BB962C8B-B14F-4D97-AF65-F5344CB8AC3E}">
        <p14:creationId xmlns:p14="http://schemas.microsoft.com/office/powerpoint/2010/main" val="1240705289"/>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pitchFamily="34" charset="0"/>
              </a:defRPr>
            </a:lvl1pPr>
          </a:lstStyle>
          <a:p>
            <a:pPr>
              <a:defRPr/>
            </a:pPr>
            <a:fld id="{CDF73FA2-AF22-4CDD-8B34-C586A49564F2}"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10-</a:t>
            </a:r>
            <a:fld id="{937B5B95-8E7D-445C-97B5-5A51F3DFE3F2}" type="slidenum">
              <a:rPr lang="en-US" altLang="zh-CN"/>
              <a:pPr>
                <a:defRPr/>
              </a:pPr>
              <a:t>‹#›</a:t>
            </a:fld>
            <a:endParaRPr lang="en-US" altLang="zh-CN"/>
          </a:p>
        </p:txBody>
      </p:sp>
    </p:spTree>
    <p:extLst>
      <p:ext uri="{BB962C8B-B14F-4D97-AF65-F5344CB8AC3E}">
        <p14:creationId xmlns:p14="http://schemas.microsoft.com/office/powerpoint/2010/main" val="645479642"/>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charset="0"/>
              </a:defRPr>
            </a:lvl1pPr>
            <a:lvl2pPr marL="37931725" indent="-37474525" defTabSz="10287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marL="457200" fontAlgn="base">
              <a:spcBef>
                <a:spcPct val="0"/>
              </a:spcBef>
              <a:spcAft>
                <a:spcPct val="0"/>
              </a:spcAft>
              <a:defRPr>
                <a:solidFill>
                  <a:schemeClr val="tx1"/>
                </a:solidFill>
                <a:latin typeface="Arial" charset="0"/>
              </a:defRPr>
            </a:lvl6pPr>
            <a:lvl7pPr marL="914400" fontAlgn="base">
              <a:spcBef>
                <a:spcPct val="0"/>
              </a:spcBef>
              <a:spcAft>
                <a:spcPct val="0"/>
              </a:spcAft>
              <a:defRPr>
                <a:solidFill>
                  <a:schemeClr val="tx1"/>
                </a:solidFill>
                <a:latin typeface="Arial" charset="0"/>
              </a:defRPr>
            </a:lvl7pPr>
            <a:lvl8pPr marL="1371600" fontAlgn="base">
              <a:spcBef>
                <a:spcPct val="0"/>
              </a:spcBef>
              <a:spcAft>
                <a:spcPct val="0"/>
              </a:spcAft>
              <a:defRPr>
                <a:solidFill>
                  <a:schemeClr val="tx1"/>
                </a:solidFill>
                <a:latin typeface="Arial" charset="0"/>
              </a:defRPr>
            </a:lvl8pPr>
            <a:lvl9pPr marL="1828800" fontAlgn="base">
              <a:spcBef>
                <a:spcPct val="0"/>
              </a:spcBef>
              <a:spcAft>
                <a:spcPct val="0"/>
              </a:spcAft>
              <a:defRPr>
                <a:solidFill>
                  <a:schemeClr val="tx1"/>
                </a:solidFill>
                <a:latin typeface="Arial"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13209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3210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11-</a:t>
            </a:r>
            <a:fld id="{6562A227-3E26-4D15-A1D8-BACC01819F94}" type="slidenum">
              <a:rPr lang="en-US" altLang="zh-CN"/>
              <a:pPr>
                <a:defRPr/>
              </a:pPr>
              <a:t>‹#›</a:t>
            </a:fld>
            <a:endParaRPr lang="en-US" altLang="zh-CN"/>
          </a:p>
        </p:txBody>
      </p:sp>
    </p:spTree>
    <p:extLst>
      <p:ext uri="{BB962C8B-B14F-4D97-AF65-F5344CB8AC3E}">
        <p14:creationId xmlns:p14="http://schemas.microsoft.com/office/powerpoint/2010/main" val="22150593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3535C2F7-EE4E-4E8A-A5A8-95E2A3475F96}"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42E099F8-39FD-4187-8FE6-200164A7D3A7}" type="slidenum">
              <a:rPr lang="en-US" altLang="zh-CN"/>
              <a:pPr>
                <a:defRPr/>
              </a:pPr>
              <a:t>‹#›</a:t>
            </a:fld>
            <a:endParaRPr lang="en-US" altLang="zh-CN"/>
          </a:p>
        </p:txBody>
      </p:sp>
    </p:spTree>
    <p:extLst>
      <p:ext uri="{BB962C8B-B14F-4D97-AF65-F5344CB8AC3E}">
        <p14:creationId xmlns:p14="http://schemas.microsoft.com/office/powerpoint/2010/main" val="1956649442"/>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EC21D611-AC0F-44AE-94F1-70F991A68AD3}" type="slidenum">
              <a:rPr lang="en-US" altLang="zh-CN"/>
              <a:pPr>
                <a:defRPr/>
              </a:pPr>
              <a:t>‹#›</a:t>
            </a:fld>
            <a:endParaRPr lang="en-US" altLang="zh-CN"/>
          </a:p>
        </p:txBody>
      </p:sp>
    </p:spTree>
    <p:extLst>
      <p:ext uri="{BB962C8B-B14F-4D97-AF65-F5344CB8AC3E}">
        <p14:creationId xmlns:p14="http://schemas.microsoft.com/office/powerpoint/2010/main" val="90217865"/>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983BE037-F8D4-4778-B1F8-46F42A678828}" type="slidenum">
              <a:rPr lang="en-US" altLang="zh-CN"/>
              <a:pPr>
                <a:defRPr/>
              </a:pPr>
              <a:t>‹#›</a:t>
            </a:fld>
            <a:endParaRPr lang="en-US" altLang="zh-CN"/>
          </a:p>
        </p:txBody>
      </p:sp>
    </p:spTree>
    <p:extLst>
      <p:ext uri="{BB962C8B-B14F-4D97-AF65-F5344CB8AC3E}">
        <p14:creationId xmlns:p14="http://schemas.microsoft.com/office/powerpoint/2010/main" val="275200719"/>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72E44F1D-263A-44B4-8485-123F3543A32C}" type="slidenum">
              <a:rPr lang="en-US" altLang="zh-CN"/>
              <a:pPr>
                <a:defRPr/>
              </a:pPr>
              <a:t>‹#›</a:t>
            </a:fld>
            <a:endParaRPr lang="en-US" altLang="zh-CN"/>
          </a:p>
        </p:txBody>
      </p:sp>
    </p:spTree>
    <p:extLst>
      <p:ext uri="{BB962C8B-B14F-4D97-AF65-F5344CB8AC3E}">
        <p14:creationId xmlns:p14="http://schemas.microsoft.com/office/powerpoint/2010/main" val="944301752"/>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0CF2CE26-7E69-4EE8-A5E5-BAF4D9D42F8B}" type="slidenum">
              <a:rPr lang="en-US" altLang="zh-CN"/>
              <a:pPr>
                <a:defRPr/>
              </a:pPr>
              <a:t>‹#›</a:t>
            </a:fld>
            <a:endParaRPr lang="en-US" altLang="zh-CN"/>
          </a:p>
        </p:txBody>
      </p:sp>
    </p:spTree>
    <p:extLst>
      <p:ext uri="{BB962C8B-B14F-4D97-AF65-F5344CB8AC3E}">
        <p14:creationId xmlns:p14="http://schemas.microsoft.com/office/powerpoint/2010/main" val="548490880"/>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63C25681-6A07-4E21-9363-2177C0164226}" type="slidenum">
              <a:rPr lang="en-US" altLang="zh-CN"/>
              <a:pPr>
                <a:defRPr/>
              </a:pPr>
              <a:t>‹#›</a:t>
            </a:fld>
            <a:endParaRPr lang="en-US" altLang="zh-CN"/>
          </a:p>
        </p:txBody>
      </p:sp>
    </p:spTree>
    <p:extLst>
      <p:ext uri="{BB962C8B-B14F-4D97-AF65-F5344CB8AC3E}">
        <p14:creationId xmlns:p14="http://schemas.microsoft.com/office/powerpoint/2010/main" val="865313026"/>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60A4FB9D-6E3F-496D-BEA9-AAE2D8BF785C}" type="slidenum">
              <a:rPr lang="en-US" altLang="zh-CN"/>
              <a:pPr>
                <a:defRPr/>
              </a:pPr>
              <a:t>‹#›</a:t>
            </a:fld>
            <a:endParaRPr lang="en-US" altLang="zh-CN"/>
          </a:p>
        </p:txBody>
      </p:sp>
    </p:spTree>
    <p:extLst>
      <p:ext uri="{BB962C8B-B14F-4D97-AF65-F5344CB8AC3E}">
        <p14:creationId xmlns:p14="http://schemas.microsoft.com/office/powerpoint/2010/main" val="660169511"/>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6046890D-7405-4F77-B1A3-828AA1A12673}" type="slidenum">
              <a:rPr lang="en-US" altLang="zh-CN"/>
              <a:pPr>
                <a:defRPr/>
              </a:pPr>
              <a:t>‹#›</a:t>
            </a:fld>
            <a:endParaRPr lang="en-US" altLang="zh-CN"/>
          </a:p>
        </p:txBody>
      </p:sp>
    </p:spTree>
    <p:extLst>
      <p:ext uri="{BB962C8B-B14F-4D97-AF65-F5344CB8AC3E}">
        <p14:creationId xmlns:p14="http://schemas.microsoft.com/office/powerpoint/2010/main" val="510470704"/>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AB135DE5-D632-40DA-8806-09AE0C605C6D}" type="slidenum">
              <a:rPr lang="en-US" altLang="zh-CN"/>
              <a:pPr>
                <a:defRPr/>
              </a:pPr>
              <a:t>‹#›</a:t>
            </a:fld>
            <a:endParaRPr lang="en-US" altLang="zh-CN"/>
          </a:p>
        </p:txBody>
      </p:sp>
    </p:spTree>
    <p:extLst>
      <p:ext uri="{BB962C8B-B14F-4D97-AF65-F5344CB8AC3E}">
        <p14:creationId xmlns:p14="http://schemas.microsoft.com/office/powerpoint/2010/main" val="624486210"/>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5E471347-743B-40C5-83AB-E55FA63676CC}" type="slidenum">
              <a:rPr lang="en-US" altLang="zh-CN"/>
              <a:pPr>
                <a:defRPr/>
              </a:pPr>
              <a:t>‹#›</a:t>
            </a:fld>
            <a:endParaRPr lang="en-US" altLang="zh-CN"/>
          </a:p>
        </p:txBody>
      </p:sp>
    </p:spTree>
    <p:extLst>
      <p:ext uri="{BB962C8B-B14F-4D97-AF65-F5344CB8AC3E}">
        <p14:creationId xmlns:p14="http://schemas.microsoft.com/office/powerpoint/2010/main" val="3141131203"/>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11-</a:t>
            </a:r>
            <a:fld id="{161710D0-9BAF-4C02-894B-7DBA676A843D}" type="slidenum">
              <a:rPr lang="en-US" altLang="zh-CN"/>
              <a:pPr>
                <a:defRPr/>
              </a:pPr>
              <a:t>‹#›</a:t>
            </a:fld>
            <a:endParaRPr lang="en-US" altLang="zh-CN"/>
          </a:p>
        </p:txBody>
      </p:sp>
    </p:spTree>
    <p:extLst>
      <p:ext uri="{BB962C8B-B14F-4D97-AF65-F5344CB8AC3E}">
        <p14:creationId xmlns:p14="http://schemas.microsoft.com/office/powerpoint/2010/main" val="37987991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FC573135-258A-43FE-A656-77BC6FEA0A31}"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6B6DACCD-1B24-4ECA-9C2F-81556AFA0498}" type="slidenum">
              <a:rPr lang="en-US" altLang="zh-CN"/>
              <a:pPr>
                <a:defRPr/>
              </a:pPr>
              <a:t>‹#›</a:t>
            </a:fld>
            <a:endParaRPr lang="en-US" altLang="zh-CN"/>
          </a:p>
        </p:txBody>
      </p:sp>
    </p:spTree>
    <p:extLst>
      <p:ext uri="{BB962C8B-B14F-4D97-AF65-F5344CB8AC3E}">
        <p14:creationId xmlns:p14="http://schemas.microsoft.com/office/powerpoint/2010/main" val="130058641"/>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charset="0"/>
              </a:defRPr>
            </a:lvl1pPr>
            <a:lvl2pPr marL="37931725" indent="-37474525" defTabSz="10287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marL="457200" fontAlgn="base">
              <a:spcBef>
                <a:spcPct val="0"/>
              </a:spcBef>
              <a:spcAft>
                <a:spcPct val="0"/>
              </a:spcAft>
              <a:defRPr>
                <a:solidFill>
                  <a:schemeClr val="tx1"/>
                </a:solidFill>
                <a:latin typeface="Arial" charset="0"/>
              </a:defRPr>
            </a:lvl6pPr>
            <a:lvl7pPr marL="914400" fontAlgn="base">
              <a:spcBef>
                <a:spcPct val="0"/>
              </a:spcBef>
              <a:spcAft>
                <a:spcPct val="0"/>
              </a:spcAft>
              <a:defRPr>
                <a:solidFill>
                  <a:schemeClr val="tx1"/>
                </a:solidFill>
                <a:latin typeface="Arial" charset="0"/>
              </a:defRPr>
            </a:lvl7pPr>
            <a:lvl8pPr marL="1371600" fontAlgn="base">
              <a:spcBef>
                <a:spcPct val="0"/>
              </a:spcBef>
              <a:spcAft>
                <a:spcPct val="0"/>
              </a:spcAft>
              <a:defRPr>
                <a:solidFill>
                  <a:schemeClr val="tx1"/>
                </a:solidFill>
                <a:latin typeface="Arial" charset="0"/>
              </a:defRPr>
            </a:lvl8pPr>
            <a:lvl9pPr marL="1828800" fontAlgn="base">
              <a:spcBef>
                <a:spcPct val="0"/>
              </a:spcBef>
              <a:spcAft>
                <a:spcPct val="0"/>
              </a:spcAft>
              <a:defRPr>
                <a:solidFill>
                  <a:schemeClr val="tx1"/>
                </a:solidFill>
                <a:latin typeface="Arial"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13-</a:t>
            </a:r>
            <a:fld id="{14201B9E-1946-4865-9792-85D418D41985}" type="slidenum">
              <a:rPr lang="en-US" altLang="zh-CN"/>
              <a:pPr>
                <a:defRPr/>
              </a:pPr>
              <a:t>‹#›</a:t>
            </a:fld>
            <a:endParaRPr lang="en-US" altLang="zh-CN"/>
          </a:p>
        </p:txBody>
      </p:sp>
    </p:spTree>
    <p:extLst>
      <p:ext uri="{BB962C8B-B14F-4D97-AF65-F5344CB8AC3E}">
        <p14:creationId xmlns:p14="http://schemas.microsoft.com/office/powerpoint/2010/main" val="1498964924"/>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1D58008D-251D-40B4-B7A7-6EFCC316C9B1}" type="slidenum">
              <a:rPr lang="en-US" altLang="zh-CN"/>
              <a:pPr>
                <a:defRPr/>
              </a:pPr>
              <a:t>‹#›</a:t>
            </a:fld>
            <a:endParaRPr lang="en-US" altLang="zh-CN"/>
          </a:p>
        </p:txBody>
      </p:sp>
    </p:spTree>
    <p:extLst>
      <p:ext uri="{BB962C8B-B14F-4D97-AF65-F5344CB8AC3E}">
        <p14:creationId xmlns:p14="http://schemas.microsoft.com/office/powerpoint/2010/main" val="1144122503"/>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11147617-2843-4E98-97BA-2F6815ACF43F}" type="slidenum">
              <a:rPr lang="en-US" altLang="zh-CN"/>
              <a:pPr>
                <a:defRPr/>
              </a:pPr>
              <a:t>‹#›</a:t>
            </a:fld>
            <a:endParaRPr lang="en-US" altLang="zh-CN"/>
          </a:p>
        </p:txBody>
      </p:sp>
    </p:spTree>
    <p:extLst>
      <p:ext uri="{BB962C8B-B14F-4D97-AF65-F5344CB8AC3E}">
        <p14:creationId xmlns:p14="http://schemas.microsoft.com/office/powerpoint/2010/main" val="2707033593"/>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84C7ABCF-4AA2-4D52-9A36-765EC0F6D4D0}" type="slidenum">
              <a:rPr lang="en-US" altLang="zh-CN"/>
              <a:pPr>
                <a:defRPr/>
              </a:pPr>
              <a:t>‹#›</a:t>
            </a:fld>
            <a:endParaRPr lang="en-US" altLang="zh-CN"/>
          </a:p>
        </p:txBody>
      </p:sp>
    </p:spTree>
    <p:extLst>
      <p:ext uri="{BB962C8B-B14F-4D97-AF65-F5344CB8AC3E}">
        <p14:creationId xmlns:p14="http://schemas.microsoft.com/office/powerpoint/2010/main" val="308153023"/>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87EDF19E-E3F0-43F8-8D0C-1FE9D24340B1}" type="slidenum">
              <a:rPr lang="en-US" altLang="zh-CN"/>
              <a:pPr>
                <a:defRPr/>
              </a:pPr>
              <a:t>‹#›</a:t>
            </a:fld>
            <a:endParaRPr lang="en-US" altLang="zh-CN"/>
          </a:p>
        </p:txBody>
      </p:sp>
    </p:spTree>
    <p:extLst>
      <p:ext uri="{BB962C8B-B14F-4D97-AF65-F5344CB8AC3E}">
        <p14:creationId xmlns:p14="http://schemas.microsoft.com/office/powerpoint/2010/main" val="1712962431"/>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352D0E1A-2631-4DFD-942D-02FB5CC91844}" type="slidenum">
              <a:rPr lang="en-US" altLang="zh-CN"/>
              <a:pPr>
                <a:defRPr/>
              </a:pPr>
              <a:t>‹#›</a:t>
            </a:fld>
            <a:endParaRPr lang="en-US" altLang="zh-CN"/>
          </a:p>
        </p:txBody>
      </p:sp>
    </p:spTree>
    <p:extLst>
      <p:ext uri="{BB962C8B-B14F-4D97-AF65-F5344CB8AC3E}">
        <p14:creationId xmlns:p14="http://schemas.microsoft.com/office/powerpoint/2010/main" val="958647487"/>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2B03CD19-A4C3-4BA2-BA2E-7E39802EF94C}" type="slidenum">
              <a:rPr lang="en-US" altLang="zh-CN"/>
              <a:pPr>
                <a:defRPr/>
              </a:pPr>
              <a:t>‹#›</a:t>
            </a:fld>
            <a:endParaRPr lang="en-US" altLang="zh-CN"/>
          </a:p>
        </p:txBody>
      </p:sp>
    </p:spTree>
    <p:extLst>
      <p:ext uri="{BB962C8B-B14F-4D97-AF65-F5344CB8AC3E}">
        <p14:creationId xmlns:p14="http://schemas.microsoft.com/office/powerpoint/2010/main" val="3028923333"/>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52D2CA9B-6B53-45F5-A2D0-2678808309A5}" type="slidenum">
              <a:rPr lang="en-US" altLang="zh-CN"/>
              <a:pPr>
                <a:defRPr/>
              </a:pPr>
              <a:t>‹#›</a:t>
            </a:fld>
            <a:endParaRPr lang="en-US" altLang="zh-CN"/>
          </a:p>
        </p:txBody>
      </p:sp>
    </p:spTree>
    <p:extLst>
      <p:ext uri="{BB962C8B-B14F-4D97-AF65-F5344CB8AC3E}">
        <p14:creationId xmlns:p14="http://schemas.microsoft.com/office/powerpoint/2010/main" val="4105546198"/>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0B8A5A28-EFE7-4875-8C1C-1545D4465B50}" type="slidenum">
              <a:rPr lang="en-US" altLang="zh-CN"/>
              <a:pPr>
                <a:defRPr/>
              </a:pPr>
              <a:t>‹#›</a:t>
            </a:fld>
            <a:endParaRPr lang="en-US" altLang="zh-CN"/>
          </a:p>
        </p:txBody>
      </p:sp>
    </p:spTree>
    <p:extLst>
      <p:ext uri="{BB962C8B-B14F-4D97-AF65-F5344CB8AC3E}">
        <p14:creationId xmlns:p14="http://schemas.microsoft.com/office/powerpoint/2010/main" val="1629561234"/>
      </p:ext>
    </p:extLst>
  </p:cSld>
  <p:clrMapOvr>
    <a:masterClrMapping/>
  </p:clrMapOvr>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3C40C31E-64C0-4220-A163-079A938B71A3}" type="slidenum">
              <a:rPr lang="en-US" altLang="zh-CN"/>
              <a:pPr>
                <a:defRPr/>
              </a:pPr>
              <a:t>‹#›</a:t>
            </a:fld>
            <a:endParaRPr lang="en-US" altLang="zh-CN"/>
          </a:p>
        </p:txBody>
      </p:sp>
    </p:spTree>
    <p:extLst>
      <p:ext uri="{BB962C8B-B14F-4D97-AF65-F5344CB8AC3E}">
        <p14:creationId xmlns:p14="http://schemas.microsoft.com/office/powerpoint/2010/main" val="40749248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7A70102B-FBFD-4873-9BF3-4EA4BF293B61}"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A0A0AFF3-EF63-4315-99DD-84783F705B4E}" type="slidenum">
              <a:rPr lang="en-US" altLang="zh-CN"/>
              <a:pPr>
                <a:defRPr/>
              </a:pPr>
              <a:t>‹#›</a:t>
            </a:fld>
            <a:endParaRPr lang="en-US" altLang="zh-CN"/>
          </a:p>
        </p:txBody>
      </p:sp>
    </p:spTree>
    <p:extLst>
      <p:ext uri="{BB962C8B-B14F-4D97-AF65-F5344CB8AC3E}">
        <p14:creationId xmlns:p14="http://schemas.microsoft.com/office/powerpoint/2010/main" val="421395477"/>
      </p:ext>
    </p:extLst>
  </p:cSld>
  <p:clrMapOvr>
    <a:masterClrMapping/>
  </p:clrMapOvr>
</p:sldLayout>
</file>

<file path=ppt/slideLayouts/slideLayout1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42875"/>
            <a:ext cx="2057400" cy="59832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42875"/>
            <a:ext cx="6019800" cy="59832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13-</a:t>
            </a:r>
            <a:fld id="{8F995225-63E3-4FEA-B012-BD561276A4FE}" type="slidenum">
              <a:rPr lang="en-US" altLang="zh-CN"/>
              <a:pPr>
                <a:defRPr/>
              </a:pPr>
              <a:t>‹#›</a:t>
            </a:fld>
            <a:endParaRPr lang="en-US" altLang="zh-CN"/>
          </a:p>
        </p:txBody>
      </p:sp>
    </p:spTree>
    <p:extLst>
      <p:ext uri="{BB962C8B-B14F-4D97-AF65-F5344CB8AC3E}">
        <p14:creationId xmlns:p14="http://schemas.microsoft.com/office/powerpoint/2010/main" val="2494820457"/>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ea typeface="ＭＳ Ｐゴシック" pitchFamily="34" charset="-128"/>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algn="l" eaLnBrk="1" hangingPunct="1">
              <a:defRPr/>
            </a:pPr>
            <a:r>
              <a:rPr lang="en-US" altLang="en-US" sz="1200">
                <a:solidFill>
                  <a:srgbClr val="000000"/>
                </a:solidFill>
              </a:rPr>
              <a:t>Copyright {c} 2014 by the McGraw-Hill Companies, Inc. All rights Reserved.</a:t>
            </a:r>
          </a:p>
        </p:txBody>
      </p:sp>
      <p:sp>
        <p:nvSpPr>
          <p:cNvPr id="18434"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8439"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5D06E61A-574E-42B0-B3DD-4B39683C2759}"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18-</a:t>
            </a:r>
            <a:fld id="{8BBBAFB5-2D31-4E1A-872B-A017C1D77BB1}" type="slidenum">
              <a:rPr lang="en-US" altLang="zh-CN"/>
              <a:pPr>
                <a:defRPr/>
              </a:pPr>
              <a:t>‹#›</a:t>
            </a:fld>
            <a:endParaRPr lang="en-US" altLang="zh-CN"/>
          </a:p>
        </p:txBody>
      </p:sp>
    </p:spTree>
    <p:extLst>
      <p:ext uri="{BB962C8B-B14F-4D97-AF65-F5344CB8AC3E}">
        <p14:creationId xmlns:p14="http://schemas.microsoft.com/office/powerpoint/2010/main" val="399167697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F869EA6C-ECE2-493F-8533-36D422BCCA66}"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CCD85FB4-FEFA-4A5B-A907-F1A136AC2B13}" type="slidenum">
              <a:rPr lang="en-US" altLang="zh-CN"/>
              <a:pPr>
                <a:defRPr/>
              </a:pPr>
              <a:t>‹#›</a:t>
            </a:fld>
            <a:endParaRPr lang="en-US" altLang="zh-CN"/>
          </a:p>
        </p:txBody>
      </p:sp>
    </p:spTree>
    <p:extLst>
      <p:ext uri="{BB962C8B-B14F-4D97-AF65-F5344CB8AC3E}">
        <p14:creationId xmlns:p14="http://schemas.microsoft.com/office/powerpoint/2010/main" val="3115663324"/>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6D26880B-ABC9-4BB1-997D-2C5D4D66B547}"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3142E9B3-419A-4A26-83E3-648141E023F1}" type="slidenum">
              <a:rPr lang="en-US" altLang="zh-CN"/>
              <a:pPr>
                <a:defRPr/>
              </a:pPr>
              <a:t>‹#›</a:t>
            </a:fld>
            <a:endParaRPr lang="en-US" altLang="zh-CN"/>
          </a:p>
        </p:txBody>
      </p:sp>
    </p:spTree>
    <p:extLst>
      <p:ext uri="{BB962C8B-B14F-4D97-AF65-F5344CB8AC3E}">
        <p14:creationId xmlns:p14="http://schemas.microsoft.com/office/powerpoint/2010/main" val="1724214283"/>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217EF43C-BDAE-4880-95B9-D072A1B234D1}"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17CA0C90-4E55-4479-8A12-7E592479B746}" type="slidenum">
              <a:rPr lang="en-US" altLang="zh-CN"/>
              <a:pPr>
                <a:defRPr/>
              </a:pPr>
              <a:t>‹#›</a:t>
            </a:fld>
            <a:endParaRPr lang="en-US" altLang="zh-CN"/>
          </a:p>
        </p:txBody>
      </p:sp>
    </p:spTree>
    <p:extLst>
      <p:ext uri="{BB962C8B-B14F-4D97-AF65-F5344CB8AC3E}">
        <p14:creationId xmlns:p14="http://schemas.microsoft.com/office/powerpoint/2010/main" val="376493210"/>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B5EE602E-3C0F-4F17-8EB8-AAC6D2A61858}"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FBEFB903-F44D-4C87-AB41-AE32F21EDCD1}" type="slidenum">
              <a:rPr lang="en-US" altLang="zh-CN"/>
              <a:pPr>
                <a:defRPr/>
              </a:pPr>
              <a:t>‹#›</a:t>
            </a:fld>
            <a:endParaRPr lang="en-US" altLang="zh-CN"/>
          </a:p>
        </p:txBody>
      </p:sp>
    </p:spTree>
    <p:extLst>
      <p:ext uri="{BB962C8B-B14F-4D97-AF65-F5344CB8AC3E}">
        <p14:creationId xmlns:p14="http://schemas.microsoft.com/office/powerpoint/2010/main" val="3348542677"/>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93F40046-6A40-4BA4-8C7B-C71945ABA3F3}"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AF563EAE-FE54-4087-AAAE-603A5EECE388}" type="slidenum">
              <a:rPr lang="en-US" altLang="zh-CN"/>
              <a:pPr>
                <a:defRPr/>
              </a:pPr>
              <a:t>‹#›</a:t>
            </a:fld>
            <a:endParaRPr lang="en-US" altLang="zh-CN"/>
          </a:p>
        </p:txBody>
      </p:sp>
    </p:spTree>
    <p:extLst>
      <p:ext uri="{BB962C8B-B14F-4D97-AF65-F5344CB8AC3E}">
        <p14:creationId xmlns:p14="http://schemas.microsoft.com/office/powerpoint/2010/main" val="1940801035"/>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CC1ACDAA-E34E-4A66-92CB-09D1B4ADFB2E}"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7667E52C-B603-4C9B-94A3-D8BF8F506092}" type="slidenum">
              <a:rPr lang="en-US" altLang="zh-CN"/>
              <a:pPr>
                <a:defRPr/>
              </a:pPr>
              <a:t>‹#›</a:t>
            </a:fld>
            <a:endParaRPr lang="en-US" altLang="zh-CN"/>
          </a:p>
        </p:txBody>
      </p:sp>
    </p:spTree>
    <p:extLst>
      <p:ext uri="{BB962C8B-B14F-4D97-AF65-F5344CB8AC3E}">
        <p14:creationId xmlns:p14="http://schemas.microsoft.com/office/powerpoint/2010/main" val="2179518514"/>
      </p:ext>
    </p:extLst>
  </p:cSld>
  <p:clrMapOvr>
    <a:masterClrMapping/>
  </p:clrMapOvr>
</p:sldLayout>
</file>

<file path=ppt/slideLayouts/slideLayout19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7090BE29-5653-4EEB-9B00-4E581CA4B3A9}"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04652E2D-F88B-400B-9A27-378A85E39C6C}" type="slidenum">
              <a:rPr lang="en-US" altLang="zh-CN"/>
              <a:pPr>
                <a:defRPr/>
              </a:pPr>
              <a:t>‹#›</a:t>
            </a:fld>
            <a:endParaRPr lang="en-US" altLang="zh-CN"/>
          </a:p>
        </p:txBody>
      </p:sp>
    </p:spTree>
    <p:extLst>
      <p:ext uri="{BB962C8B-B14F-4D97-AF65-F5344CB8AC3E}">
        <p14:creationId xmlns:p14="http://schemas.microsoft.com/office/powerpoint/2010/main" val="1081766344"/>
      </p:ext>
    </p:extLst>
  </p:cSld>
  <p:clrMapOvr>
    <a:masterClrMapping/>
  </p:clrMapOvr>
</p:sldLayout>
</file>

<file path=ppt/slideLayouts/slideLayout1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BA77946E-A970-4992-8776-154CF8076A36}"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55A018BB-7554-46B8-85B3-ED81E6B9BC02}" type="slidenum">
              <a:rPr lang="en-US" altLang="zh-CN"/>
              <a:pPr>
                <a:defRPr/>
              </a:pPr>
              <a:t>‹#›</a:t>
            </a:fld>
            <a:endParaRPr lang="en-US" altLang="zh-CN"/>
          </a:p>
        </p:txBody>
      </p:sp>
    </p:spTree>
    <p:extLst>
      <p:ext uri="{BB962C8B-B14F-4D97-AF65-F5344CB8AC3E}">
        <p14:creationId xmlns:p14="http://schemas.microsoft.com/office/powerpoint/2010/main" val="1114557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5"/>
          <p:cNvSpPr>
            <a:spLocks noGrp="1" noChangeArrowheads="1"/>
          </p:cNvSpPr>
          <p:nvPr>
            <p:ph type="ftr" sz="quarter" idx="10"/>
          </p:nvPr>
        </p:nvSpPr>
        <p:spPr/>
        <p:txBody>
          <a:bodyPr/>
          <a:lstStyle>
            <a:lvl1pPr>
              <a:defRPr/>
            </a:lvl1pPr>
          </a:lstStyle>
          <a:p>
            <a:pPr>
              <a:defRPr/>
            </a:pPr>
            <a:r>
              <a:rPr lang="en-US" altLang="en-US"/>
              <a:t> Embry Riddle Prescott							</a:t>
            </a:r>
            <a:fld id="{4C723731-E341-4FCB-AD9C-62325348BDCC}" type="slidenum">
              <a:rPr lang="en-US" altLang="en-US"/>
              <a:pPr>
                <a:defRPr/>
              </a:pPr>
              <a:t>‹#›</a:t>
            </a:fld>
            <a:endParaRPr lang="en-US" altLang="en-US"/>
          </a:p>
        </p:txBody>
      </p:sp>
    </p:spTree>
    <p:extLst>
      <p:ext uri="{BB962C8B-B14F-4D97-AF65-F5344CB8AC3E}">
        <p14:creationId xmlns:p14="http://schemas.microsoft.com/office/powerpoint/2010/main" val="38042262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8C7CFB63-AC16-4E01-B456-C9845A69BB94}"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CC93F9FA-5904-417F-B15A-98CA9E5A2486}" type="slidenum">
              <a:rPr lang="en-US" altLang="zh-CN"/>
              <a:pPr>
                <a:defRPr/>
              </a:pPr>
              <a:t>‹#›</a:t>
            </a:fld>
            <a:endParaRPr lang="en-US" altLang="zh-CN"/>
          </a:p>
        </p:txBody>
      </p:sp>
    </p:spTree>
    <p:extLst>
      <p:ext uri="{BB962C8B-B14F-4D97-AF65-F5344CB8AC3E}">
        <p14:creationId xmlns:p14="http://schemas.microsoft.com/office/powerpoint/2010/main" val="2227425075"/>
      </p:ext>
    </p:extLst>
  </p:cSld>
  <p:clrMapOvr>
    <a:masterClrMapping/>
  </p:clrMapOvr>
</p:sldLayout>
</file>

<file path=ppt/slideLayouts/slideLayout2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BC074FD2-1F2A-4691-867C-87460F0BDFF3}"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4F24193A-A4AC-4D41-8A0D-CB806097931A}" type="slidenum">
              <a:rPr lang="en-US" altLang="zh-CN"/>
              <a:pPr>
                <a:defRPr/>
              </a:pPr>
              <a:t>‹#›</a:t>
            </a:fld>
            <a:endParaRPr lang="en-US" altLang="zh-CN"/>
          </a:p>
        </p:txBody>
      </p:sp>
    </p:spTree>
    <p:extLst>
      <p:ext uri="{BB962C8B-B14F-4D97-AF65-F5344CB8AC3E}">
        <p14:creationId xmlns:p14="http://schemas.microsoft.com/office/powerpoint/2010/main" val="1966571909"/>
      </p:ext>
    </p:extLst>
  </p:cSld>
  <p:clrMapOvr>
    <a:masterClrMapping/>
  </p:clrMapOvr>
</p:sldLayout>
</file>

<file path=ppt/slideLayouts/slideLayout2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25001F9B-7A74-4668-9A13-4644A7F9BEE0}"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18-</a:t>
            </a:r>
            <a:fld id="{A7A1CDD1-8CC7-4B00-997A-6AAF96FA3540}" type="slidenum">
              <a:rPr lang="en-US" altLang="zh-CN"/>
              <a:pPr>
                <a:defRPr/>
              </a:pPr>
              <a:t>‹#›</a:t>
            </a:fld>
            <a:endParaRPr lang="en-US" altLang="zh-CN"/>
          </a:p>
        </p:txBody>
      </p:sp>
    </p:spTree>
    <p:extLst>
      <p:ext uri="{BB962C8B-B14F-4D97-AF65-F5344CB8AC3E}">
        <p14:creationId xmlns:p14="http://schemas.microsoft.com/office/powerpoint/2010/main" val="3335947419"/>
      </p:ext>
    </p:extLst>
  </p:cSld>
  <p:clrMapOvr>
    <a:masterClrMapping/>
  </p:clrMapOvr>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defRPr/>
            </a:pPr>
            <a:r>
              <a:rPr lang="en-US" altLang="en-US" i="1">
                <a:solidFill>
                  <a:srgbClr val="000000"/>
                </a:solidFill>
                <a:latin typeface="Times New Roman" pitchFamily="18" charset="0"/>
                <a:ea typeface="ＭＳ Ｐゴシック" pitchFamily="34" charset="-128"/>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algn="l" eaLnBrk="1" hangingPunct="1">
              <a:defRPr/>
            </a:pPr>
            <a:r>
              <a:rPr lang="en-US" altLang="en-US" sz="1200">
                <a:solidFill>
                  <a:srgbClr val="000000"/>
                </a:solidFill>
              </a:rPr>
              <a:t>Copyright {c} 2014 by the McGraw-Hill Companies, Inc. All rights Reserved.</a:t>
            </a:r>
          </a:p>
        </p:txBody>
      </p:sp>
      <p:sp>
        <p:nvSpPr>
          <p:cNvPr id="18434"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8439"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59A33D76-EAB6-4026-9858-72274160ADCE}"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宋体"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20-</a:t>
            </a:r>
            <a:fld id="{7115D636-C2E2-4D4F-9270-B7F3D95450EF}" type="slidenum">
              <a:rPr lang="en-US" altLang="zh-CN"/>
              <a:pPr>
                <a:defRPr/>
              </a:pPr>
              <a:t>‹#›</a:t>
            </a:fld>
            <a:endParaRPr lang="en-US" altLang="zh-CN"/>
          </a:p>
        </p:txBody>
      </p:sp>
    </p:spTree>
    <p:extLst>
      <p:ext uri="{BB962C8B-B14F-4D97-AF65-F5344CB8AC3E}">
        <p14:creationId xmlns:p14="http://schemas.microsoft.com/office/powerpoint/2010/main" val="3065574224"/>
      </p:ext>
    </p:extLst>
  </p:cSld>
  <p:clrMapOvr>
    <a:masterClrMapping/>
  </p:clrMapOvr>
</p:sldLayout>
</file>

<file path=ppt/slideLayouts/slideLayout2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81722C8C-E0E7-4741-8E62-AD46452AADDF}"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22792E31-A05C-4A06-B983-41C45D0B0A43}" type="slidenum">
              <a:rPr lang="en-US" altLang="zh-CN"/>
              <a:pPr>
                <a:defRPr/>
              </a:pPr>
              <a:t>‹#›</a:t>
            </a:fld>
            <a:endParaRPr lang="en-US" altLang="zh-CN"/>
          </a:p>
        </p:txBody>
      </p:sp>
    </p:spTree>
    <p:extLst>
      <p:ext uri="{BB962C8B-B14F-4D97-AF65-F5344CB8AC3E}">
        <p14:creationId xmlns:p14="http://schemas.microsoft.com/office/powerpoint/2010/main" val="2394134895"/>
      </p:ext>
    </p:extLst>
  </p:cSld>
  <p:clrMapOvr>
    <a:masterClrMapping/>
  </p:clrMapOvr>
</p:sldLayout>
</file>

<file path=ppt/slideLayouts/slideLayout2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E3083D38-EAC6-4F0F-938C-2661E2E3F948}"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9C334A8C-7E0F-4F5B-B874-A931217EB90B}" type="slidenum">
              <a:rPr lang="en-US" altLang="zh-CN"/>
              <a:pPr>
                <a:defRPr/>
              </a:pPr>
              <a:t>‹#›</a:t>
            </a:fld>
            <a:endParaRPr lang="en-US" altLang="zh-CN"/>
          </a:p>
        </p:txBody>
      </p:sp>
    </p:spTree>
    <p:extLst>
      <p:ext uri="{BB962C8B-B14F-4D97-AF65-F5344CB8AC3E}">
        <p14:creationId xmlns:p14="http://schemas.microsoft.com/office/powerpoint/2010/main" val="2803432315"/>
      </p:ext>
    </p:extLst>
  </p:cSld>
  <p:clrMapOvr>
    <a:masterClrMapping/>
  </p:clrMapOvr>
</p:sldLayout>
</file>

<file path=ppt/slideLayouts/slideLayout2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5334059E-8B60-4C1F-8F6A-37C618AE116E}"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4827B4BE-A63E-401C-9299-1508F0ECF8DC}" type="slidenum">
              <a:rPr lang="en-US" altLang="zh-CN"/>
              <a:pPr>
                <a:defRPr/>
              </a:pPr>
              <a:t>‹#›</a:t>
            </a:fld>
            <a:endParaRPr lang="en-US" altLang="zh-CN"/>
          </a:p>
        </p:txBody>
      </p:sp>
    </p:spTree>
    <p:extLst>
      <p:ext uri="{BB962C8B-B14F-4D97-AF65-F5344CB8AC3E}">
        <p14:creationId xmlns:p14="http://schemas.microsoft.com/office/powerpoint/2010/main" val="2548003951"/>
      </p:ext>
    </p:extLst>
  </p:cSld>
  <p:clrMapOvr>
    <a:masterClrMapping/>
  </p:clrMapOvr>
</p:sldLayout>
</file>

<file path=ppt/slideLayouts/slideLayout2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7774A3D0-0EED-4C37-A58F-FC472662DB97}"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41932627-C3ED-443A-B1A5-3F38C8D5A752}" type="slidenum">
              <a:rPr lang="en-US" altLang="zh-CN"/>
              <a:pPr>
                <a:defRPr/>
              </a:pPr>
              <a:t>‹#›</a:t>
            </a:fld>
            <a:endParaRPr lang="en-US" altLang="zh-CN"/>
          </a:p>
        </p:txBody>
      </p:sp>
    </p:spTree>
    <p:extLst>
      <p:ext uri="{BB962C8B-B14F-4D97-AF65-F5344CB8AC3E}">
        <p14:creationId xmlns:p14="http://schemas.microsoft.com/office/powerpoint/2010/main" val="4067240301"/>
      </p:ext>
    </p:extLst>
  </p:cSld>
  <p:clrMapOvr>
    <a:masterClrMapping/>
  </p:clrMapOvr>
</p:sldLayout>
</file>

<file path=ppt/slideLayouts/slideLayout2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3E3DC623-A9CC-4698-8C34-27F2186E710A}"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DD6876DE-6E83-412F-ABD9-B10A8B894828}" type="slidenum">
              <a:rPr lang="en-US" altLang="zh-CN"/>
              <a:pPr>
                <a:defRPr/>
              </a:pPr>
              <a:t>‹#›</a:t>
            </a:fld>
            <a:endParaRPr lang="en-US" altLang="zh-CN"/>
          </a:p>
        </p:txBody>
      </p:sp>
    </p:spTree>
    <p:extLst>
      <p:ext uri="{BB962C8B-B14F-4D97-AF65-F5344CB8AC3E}">
        <p14:creationId xmlns:p14="http://schemas.microsoft.com/office/powerpoint/2010/main" val="1051754940"/>
      </p:ext>
    </p:extLst>
  </p:cSld>
  <p:clrMapOvr>
    <a:masterClrMapping/>
  </p:clrMapOvr>
</p:sldLayout>
</file>

<file path=ppt/slideLayouts/slideLayout2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77F243E1-9D18-44E2-814D-547C38E4B534}"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8DC76355-B127-4CE2-9325-43EF6BEB15C2}" type="slidenum">
              <a:rPr lang="en-US" altLang="zh-CN"/>
              <a:pPr>
                <a:defRPr/>
              </a:pPr>
              <a:t>‹#›</a:t>
            </a:fld>
            <a:endParaRPr lang="en-US" altLang="zh-CN"/>
          </a:p>
        </p:txBody>
      </p:sp>
    </p:spTree>
    <p:extLst>
      <p:ext uri="{BB962C8B-B14F-4D97-AF65-F5344CB8AC3E}">
        <p14:creationId xmlns:p14="http://schemas.microsoft.com/office/powerpoint/2010/main" val="3745758296"/>
      </p:ext>
    </p:extLst>
  </p:cSld>
  <p:clrMapOvr>
    <a:masterClrMapping/>
  </p:clrMapOvr>
</p:sldLayout>
</file>

<file path=ppt/slideLayouts/slideLayout2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5162DEEC-025F-45C6-AFE4-063690C7F023}"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A47380B9-B0D2-40D8-BE1B-16274227202C}" type="slidenum">
              <a:rPr lang="en-US" altLang="zh-CN"/>
              <a:pPr>
                <a:defRPr/>
              </a:pPr>
              <a:t>‹#›</a:t>
            </a:fld>
            <a:endParaRPr lang="en-US" altLang="zh-CN"/>
          </a:p>
        </p:txBody>
      </p:sp>
    </p:spTree>
    <p:extLst>
      <p:ext uri="{BB962C8B-B14F-4D97-AF65-F5344CB8AC3E}">
        <p14:creationId xmlns:p14="http://schemas.microsoft.com/office/powerpoint/2010/main" val="32988499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B2DC74ED-A1A3-4D8D-AC7B-A3FF6E3509CE}"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38B58DA7-51E5-483B-B19B-D9E4CF883AC8}" type="slidenum">
              <a:rPr lang="en-US" altLang="zh-CN"/>
              <a:pPr>
                <a:defRPr/>
              </a:pPr>
              <a:t>‹#›</a:t>
            </a:fld>
            <a:endParaRPr lang="en-US" altLang="zh-CN"/>
          </a:p>
        </p:txBody>
      </p:sp>
    </p:spTree>
    <p:extLst>
      <p:ext uri="{BB962C8B-B14F-4D97-AF65-F5344CB8AC3E}">
        <p14:creationId xmlns:p14="http://schemas.microsoft.com/office/powerpoint/2010/main" val="3980132035"/>
      </p:ext>
    </p:extLst>
  </p:cSld>
  <p:clrMapOvr>
    <a:masterClrMapping/>
  </p:clrMapOvr>
</p:sldLayout>
</file>

<file path=ppt/slideLayouts/slideLayout2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72A3FB6C-DCBA-4CC4-9385-8D1D82480221}"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86A026AA-8388-470C-9EC9-AAA566433AF1}" type="slidenum">
              <a:rPr lang="en-US" altLang="zh-CN"/>
              <a:pPr>
                <a:defRPr/>
              </a:pPr>
              <a:t>‹#›</a:t>
            </a:fld>
            <a:endParaRPr lang="en-US" altLang="zh-CN"/>
          </a:p>
        </p:txBody>
      </p:sp>
    </p:spTree>
    <p:extLst>
      <p:ext uri="{BB962C8B-B14F-4D97-AF65-F5344CB8AC3E}">
        <p14:creationId xmlns:p14="http://schemas.microsoft.com/office/powerpoint/2010/main" val="3654186886"/>
      </p:ext>
    </p:extLst>
  </p:cSld>
  <p:clrMapOvr>
    <a:masterClrMapping/>
  </p:clrMapOvr>
</p:sldLayout>
</file>

<file path=ppt/slideLayouts/slideLayout2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941BD242-68FD-45B4-935A-8170502E3A90}"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99D7AA0E-4096-4F5A-9C05-D8C1CBC046CF}" type="slidenum">
              <a:rPr lang="en-US" altLang="zh-CN"/>
              <a:pPr>
                <a:defRPr/>
              </a:pPr>
              <a:t>‹#›</a:t>
            </a:fld>
            <a:endParaRPr lang="en-US" altLang="zh-CN"/>
          </a:p>
        </p:txBody>
      </p:sp>
    </p:spTree>
    <p:extLst>
      <p:ext uri="{BB962C8B-B14F-4D97-AF65-F5344CB8AC3E}">
        <p14:creationId xmlns:p14="http://schemas.microsoft.com/office/powerpoint/2010/main" val="4171339214"/>
      </p:ext>
    </p:extLst>
  </p:cSld>
  <p:clrMapOvr>
    <a:masterClrMapping/>
  </p:clrMapOvr>
</p:sldLayout>
</file>

<file path=ppt/slideLayouts/slideLayout2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2C7492A7-6D3A-4D7A-8FE1-76846FBB6BA6}"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20-</a:t>
            </a:r>
            <a:fld id="{63594DD9-513E-4BCB-A945-CA194D496BFE}" type="slidenum">
              <a:rPr lang="en-US" altLang="zh-CN"/>
              <a:pPr>
                <a:defRPr/>
              </a:pPr>
              <a:t>‹#›</a:t>
            </a:fld>
            <a:endParaRPr lang="en-US" altLang="zh-CN"/>
          </a:p>
        </p:txBody>
      </p:sp>
    </p:spTree>
    <p:extLst>
      <p:ext uri="{BB962C8B-B14F-4D97-AF65-F5344CB8AC3E}">
        <p14:creationId xmlns:p14="http://schemas.microsoft.com/office/powerpoint/2010/main" val="26518097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AC5B4C75-E1E6-4902-B9E0-31B401A1D7B0}"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B5326C2B-1967-4256-994F-B70456A1638B}" type="slidenum">
              <a:rPr lang="en-US" altLang="zh-CN"/>
              <a:pPr>
                <a:defRPr/>
              </a:pPr>
              <a:t>‹#›</a:t>
            </a:fld>
            <a:endParaRPr lang="en-US" altLang="zh-CN"/>
          </a:p>
        </p:txBody>
      </p:sp>
    </p:spTree>
    <p:extLst>
      <p:ext uri="{BB962C8B-B14F-4D97-AF65-F5344CB8AC3E}">
        <p14:creationId xmlns:p14="http://schemas.microsoft.com/office/powerpoint/2010/main" val="15853844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FD347D54-72D1-4992-9EDA-B81E65BAF5DC}"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895C995A-DA32-4877-92B1-353D00432A8E}" type="slidenum">
              <a:rPr lang="en-US" altLang="zh-CN"/>
              <a:pPr>
                <a:defRPr/>
              </a:pPr>
              <a:t>‹#›</a:t>
            </a:fld>
            <a:endParaRPr lang="en-US" altLang="zh-CN"/>
          </a:p>
        </p:txBody>
      </p:sp>
    </p:spTree>
    <p:extLst>
      <p:ext uri="{BB962C8B-B14F-4D97-AF65-F5344CB8AC3E}">
        <p14:creationId xmlns:p14="http://schemas.microsoft.com/office/powerpoint/2010/main" val="36533194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4543756A-B6B7-49C5-8587-220E49D81182}"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92F53EE4-FB61-4726-BFEF-B0DCD6486B6D}" type="slidenum">
              <a:rPr lang="en-US" altLang="zh-CN"/>
              <a:pPr>
                <a:defRPr/>
              </a:pPr>
              <a:t>‹#›</a:t>
            </a:fld>
            <a:endParaRPr lang="en-US" altLang="zh-CN"/>
          </a:p>
        </p:txBody>
      </p:sp>
    </p:spTree>
    <p:extLst>
      <p:ext uri="{BB962C8B-B14F-4D97-AF65-F5344CB8AC3E}">
        <p14:creationId xmlns:p14="http://schemas.microsoft.com/office/powerpoint/2010/main" val="2182413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ea typeface="ＭＳ Ｐゴシック" pitchFamily="34" charset="-128"/>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
        <p:nvSpPr>
          <p:cNvPr id="18434"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18439"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fld id="{A35EF3EB-1015-43FF-8FFD-6AE87BD9E9AA}" type="datetime1">
              <a:rPr lang="en-US" altLang="en-US"/>
              <a:pPr>
                <a:defRPr/>
              </a:pPr>
              <a:t>5/5/24</a:t>
            </a:fld>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2-</a:t>
            </a:r>
            <a:fld id="{1904C4BC-245B-4E78-886A-1878D0FADF6C}" type="slidenum">
              <a:rPr lang="en-US" altLang="zh-CN"/>
              <a:pPr>
                <a:defRPr/>
              </a:pPr>
              <a:t>‹#›</a:t>
            </a:fld>
            <a:endParaRPr lang="en-US" altLang="zh-CN"/>
          </a:p>
        </p:txBody>
      </p:sp>
    </p:spTree>
    <p:extLst>
      <p:ext uri="{BB962C8B-B14F-4D97-AF65-F5344CB8AC3E}">
        <p14:creationId xmlns:p14="http://schemas.microsoft.com/office/powerpoint/2010/main" val="22309306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0F2BCB8B-B35C-4D04-AD47-14D1592EBCD4}"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0B3B5F9F-082A-451A-9DD5-06605A8F1828}" type="slidenum">
              <a:rPr lang="en-US" altLang="zh-CN"/>
              <a:pPr>
                <a:defRPr/>
              </a:pPr>
              <a:t>‹#›</a:t>
            </a:fld>
            <a:endParaRPr lang="en-US" altLang="zh-CN"/>
          </a:p>
        </p:txBody>
      </p:sp>
    </p:spTree>
    <p:extLst>
      <p:ext uri="{BB962C8B-B14F-4D97-AF65-F5344CB8AC3E}">
        <p14:creationId xmlns:p14="http://schemas.microsoft.com/office/powerpoint/2010/main" val="1680457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A635B213-4071-46A7-8338-C9E45AFD8636}"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4F6E6138-3190-4EFE-9E55-6261EB741367}" type="slidenum">
              <a:rPr lang="en-US" altLang="zh-CN"/>
              <a:pPr>
                <a:defRPr/>
              </a:pPr>
              <a:t>‹#›</a:t>
            </a:fld>
            <a:endParaRPr lang="en-US" altLang="zh-CN"/>
          </a:p>
        </p:txBody>
      </p:sp>
    </p:spTree>
    <p:extLst>
      <p:ext uri="{BB962C8B-B14F-4D97-AF65-F5344CB8AC3E}">
        <p14:creationId xmlns:p14="http://schemas.microsoft.com/office/powerpoint/2010/main" val="19139942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AB3EF571-3D66-483D-A9D9-D56DF99D8D7B}"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38C36092-49C4-4B65-9549-BEDFA9C8F112}" type="slidenum">
              <a:rPr lang="en-US" altLang="zh-CN"/>
              <a:pPr>
                <a:defRPr/>
              </a:pPr>
              <a:t>‹#›</a:t>
            </a:fld>
            <a:endParaRPr lang="en-US" altLang="zh-CN"/>
          </a:p>
        </p:txBody>
      </p:sp>
    </p:spTree>
    <p:extLst>
      <p:ext uri="{BB962C8B-B14F-4D97-AF65-F5344CB8AC3E}">
        <p14:creationId xmlns:p14="http://schemas.microsoft.com/office/powerpoint/2010/main" val="1881516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fld id="{ECED72B1-9D42-4750-8205-0BD70E653B08}" type="datetime1">
              <a:rPr lang="en-US" altLang="en-US"/>
              <a:pPr>
                <a:defRPr/>
              </a:pPr>
              <a:t>5/5/24</a:t>
            </a:fld>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F0CD1FD8-F093-410A-8F26-B14D010FCB0A}" type="slidenum">
              <a:rPr lang="en-US" altLang="zh-CN"/>
              <a:pPr>
                <a:defRPr/>
              </a:pPr>
              <a:t>‹#›</a:t>
            </a:fld>
            <a:endParaRPr lang="en-US" altLang="zh-CN"/>
          </a:p>
        </p:txBody>
      </p:sp>
    </p:spTree>
    <p:extLst>
      <p:ext uri="{BB962C8B-B14F-4D97-AF65-F5344CB8AC3E}">
        <p14:creationId xmlns:p14="http://schemas.microsoft.com/office/powerpoint/2010/main" val="4004068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5"/>
          <p:cNvSpPr>
            <a:spLocks noGrp="1" noChangeArrowheads="1"/>
          </p:cNvSpPr>
          <p:nvPr>
            <p:ph type="ftr" sz="quarter" idx="10"/>
          </p:nvPr>
        </p:nvSpPr>
        <p:spPr>
          <a:ln/>
        </p:spPr>
        <p:txBody>
          <a:bodyPr/>
          <a:lstStyle>
            <a:lvl1pPr>
              <a:defRPr/>
            </a:lvl1pPr>
          </a:lstStyle>
          <a:p>
            <a:pPr>
              <a:defRPr/>
            </a:pPr>
            <a:r>
              <a:rPr lang="en-US" altLang="en-US"/>
              <a:t> Sam Siewert							</a:t>
            </a:r>
            <a:fld id="{DF910B3D-1317-40BA-99EF-A95A0E672E4B}" type="slidenum">
              <a:rPr lang="en-US" altLang="en-US"/>
              <a:pPr>
                <a:defRPr/>
              </a:pPr>
              <a:t>‹#›</a:t>
            </a:fld>
            <a:endParaRPr lang="en-US" altLang="en-US"/>
          </a:p>
        </p:txBody>
      </p:sp>
    </p:spTree>
    <p:extLst>
      <p:ext uri="{BB962C8B-B14F-4D97-AF65-F5344CB8AC3E}">
        <p14:creationId xmlns:p14="http://schemas.microsoft.com/office/powerpoint/2010/main" val="25843042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fld id="{3F1233DC-E699-455E-B8EB-30394A8DDE80}" type="datetime1">
              <a:rPr lang="en-US" altLang="en-US"/>
              <a:pPr>
                <a:defRPr/>
              </a:pPr>
              <a:t>5/5/24</a:t>
            </a:fld>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D035E290-474B-4EB4-849F-2365B3F1FFD9}" type="slidenum">
              <a:rPr lang="en-US" altLang="zh-CN"/>
              <a:pPr>
                <a:defRPr/>
              </a:pPr>
              <a:t>‹#›</a:t>
            </a:fld>
            <a:endParaRPr lang="en-US" altLang="zh-CN"/>
          </a:p>
        </p:txBody>
      </p:sp>
    </p:spTree>
    <p:extLst>
      <p:ext uri="{BB962C8B-B14F-4D97-AF65-F5344CB8AC3E}">
        <p14:creationId xmlns:p14="http://schemas.microsoft.com/office/powerpoint/2010/main" val="195540503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fld id="{94AC95AA-7627-444B-81E9-39BF62DA080F}" type="datetime1">
              <a:rPr lang="en-US" altLang="en-US"/>
              <a:pPr>
                <a:defRPr/>
              </a:pPr>
              <a:t>5/5/24</a:t>
            </a:fld>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A6EB4DD2-98C3-46FC-974D-C5CCA17EAEF4}" type="slidenum">
              <a:rPr lang="en-US" altLang="zh-CN"/>
              <a:pPr>
                <a:defRPr/>
              </a:pPr>
              <a:t>‹#›</a:t>
            </a:fld>
            <a:endParaRPr lang="en-US" altLang="zh-CN"/>
          </a:p>
        </p:txBody>
      </p:sp>
    </p:spTree>
    <p:extLst>
      <p:ext uri="{BB962C8B-B14F-4D97-AF65-F5344CB8AC3E}">
        <p14:creationId xmlns:p14="http://schemas.microsoft.com/office/powerpoint/2010/main" val="26318254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B6225E7C-1ABF-47E8-A69D-AF099E887B3C}"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48C9B554-B6AE-4943-B7F5-3E6C3393B892}" type="slidenum">
              <a:rPr lang="en-US" altLang="zh-CN"/>
              <a:pPr>
                <a:defRPr/>
              </a:pPr>
              <a:t>‹#›</a:t>
            </a:fld>
            <a:endParaRPr lang="en-US" altLang="zh-CN"/>
          </a:p>
        </p:txBody>
      </p:sp>
    </p:spTree>
    <p:extLst>
      <p:ext uri="{BB962C8B-B14F-4D97-AF65-F5344CB8AC3E}">
        <p14:creationId xmlns:p14="http://schemas.microsoft.com/office/powerpoint/2010/main" val="32216872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fld id="{7AF3B8DF-614D-43E1-BAC8-D7CF387FCA96}" type="datetime1">
              <a:rPr lang="en-US" altLang="en-US"/>
              <a:pPr>
                <a:defRPr/>
              </a:pPr>
              <a:t>5/5/24</a:t>
            </a:fld>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0969E35C-4A94-4CF4-86C9-0671807259CC}" type="slidenum">
              <a:rPr lang="en-US" altLang="zh-CN"/>
              <a:pPr>
                <a:defRPr/>
              </a:pPr>
              <a:t>‹#›</a:t>
            </a:fld>
            <a:endParaRPr lang="en-US" altLang="zh-CN"/>
          </a:p>
        </p:txBody>
      </p:sp>
    </p:spTree>
    <p:extLst>
      <p:ext uri="{BB962C8B-B14F-4D97-AF65-F5344CB8AC3E}">
        <p14:creationId xmlns:p14="http://schemas.microsoft.com/office/powerpoint/2010/main" val="5186115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1B2957B5-3C8C-4F4D-840C-DE18E812E9DF}"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0A542342-E507-4AFF-8117-FE1AC70DD8C2}" type="slidenum">
              <a:rPr lang="en-US" altLang="zh-CN"/>
              <a:pPr>
                <a:defRPr/>
              </a:pPr>
              <a:t>‹#›</a:t>
            </a:fld>
            <a:endParaRPr lang="en-US" altLang="zh-CN"/>
          </a:p>
        </p:txBody>
      </p:sp>
    </p:spTree>
    <p:extLst>
      <p:ext uri="{BB962C8B-B14F-4D97-AF65-F5344CB8AC3E}">
        <p14:creationId xmlns:p14="http://schemas.microsoft.com/office/powerpoint/2010/main" val="1093552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2400"/>
            <a:ext cx="2057400" cy="5973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2400"/>
            <a:ext cx="6019800" cy="5973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fld id="{64258684-DB55-4DDC-A688-DE4C22A3E7B5}" type="datetime1">
              <a:rPr lang="en-US" altLang="en-US"/>
              <a:pPr>
                <a:defRPr/>
              </a:pPr>
              <a:t>5/5/24</a:t>
            </a:fld>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2-</a:t>
            </a:r>
            <a:fld id="{F72BF957-EDBA-4AFE-BAC0-75E304D8C0E6}" type="slidenum">
              <a:rPr lang="en-US" altLang="zh-CN"/>
              <a:pPr>
                <a:defRPr/>
              </a:pPr>
              <a:t>‹#›</a:t>
            </a:fld>
            <a:endParaRPr lang="en-US" altLang="zh-CN"/>
          </a:p>
        </p:txBody>
      </p:sp>
    </p:spTree>
    <p:extLst>
      <p:ext uri="{BB962C8B-B14F-4D97-AF65-F5344CB8AC3E}">
        <p14:creationId xmlns:p14="http://schemas.microsoft.com/office/powerpoint/2010/main" val="408409885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3-</a:t>
            </a:r>
            <a:fld id="{CA6212BD-A210-43DF-9965-DE80B77E4837}" type="slidenum">
              <a:rPr lang="en-US" altLang="zh-CN"/>
              <a:pPr>
                <a:defRPr/>
              </a:pPr>
              <a:t>‹#›</a:t>
            </a:fld>
            <a:endParaRPr lang="en-US" altLang="zh-CN"/>
          </a:p>
        </p:txBody>
      </p:sp>
    </p:spTree>
    <p:extLst>
      <p:ext uri="{BB962C8B-B14F-4D97-AF65-F5344CB8AC3E}">
        <p14:creationId xmlns:p14="http://schemas.microsoft.com/office/powerpoint/2010/main" val="20980085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376D39DA-CA69-42A1-A609-9D32640DB35B}" type="slidenum">
              <a:rPr lang="en-US" altLang="zh-CN"/>
              <a:pPr>
                <a:defRPr/>
              </a:pPr>
              <a:t>‹#›</a:t>
            </a:fld>
            <a:endParaRPr lang="en-US" altLang="zh-CN"/>
          </a:p>
        </p:txBody>
      </p:sp>
    </p:spTree>
    <p:extLst>
      <p:ext uri="{BB962C8B-B14F-4D97-AF65-F5344CB8AC3E}">
        <p14:creationId xmlns:p14="http://schemas.microsoft.com/office/powerpoint/2010/main" val="237449604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AD71CA1-C6D0-40CE-B5B7-6E343AF9FC59}" type="slidenum">
              <a:rPr lang="en-US" altLang="zh-CN"/>
              <a:pPr>
                <a:defRPr/>
              </a:pPr>
              <a:t>‹#›</a:t>
            </a:fld>
            <a:endParaRPr lang="en-US" altLang="zh-CN"/>
          </a:p>
        </p:txBody>
      </p:sp>
    </p:spTree>
    <p:extLst>
      <p:ext uri="{BB962C8B-B14F-4D97-AF65-F5344CB8AC3E}">
        <p14:creationId xmlns:p14="http://schemas.microsoft.com/office/powerpoint/2010/main" val="1724202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F94B2F4D-C7C8-47E9-8CB5-403EA592C762}" type="slidenum">
              <a:rPr lang="en-US" altLang="zh-CN"/>
              <a:pPr>
                <a:defRPr/>
              </a:pPr>
              <a:t>‹#›</a:t>
            </a:fld>
            <a:endParaRPr lang="en-US" altLang="zh-CN"/>
          </a:p>
        </p:txBody>
      </p:sp>
    </p:spTree>
    <p:extLst>
      <p:ext uri="{BB962C8B-B14F-4D97-AF65-F5344CB8AC3E}">
        <p14:creationId xmlns:p14="http://schemas.microsoft.com/office/powerpoint/2010/main" val="125955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90600"/>
            <a:ext cx="4038600" cy="5140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90600"/>
            <a:ext cx="4038600" cy="5140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5"/>
          <p:cNvSpPr>
            <a:spLocks noGrp="1" noChangeArrowheads="1"/>
          </p:cNvSpPr>
          <p:nvPr>
            <p:ph type="ftr" sz="quarter" idx="10"/>
          </p:nvPr>
        </p:nvSpPr>
        <p:spPr>
          <a:ln/>
        </p:spPr>
        <p:txBody>
          <a:bodyPr/>
          <a:lstStyle>
            <a:lvl1pPr>
              <a:defRPr/>
            </a:lvl1pPr>
          </a:lstStyle>
          <a:p>
            <a:pPr>
              <a:defRPr/>
            </a:pPr>
            <a:r>
              <a:rPr lang="en-US" altLang="en-US"/>
              <a:t> Sam Siewert							</a:t>
            </a:r>
            <a:fld id="{23F1E005-9C52-436D-9152-70974C8C7546}" type="slidenum">
              <a:rPr lang="en-US" altLang="en-US"/>
              <a:pPr>
                <a:defRPr/>
              </a:pPr>
              <a:t>‹#›</a:t>
            </a:fld>
            <a:endParaRPr lang="en-US" altLang="en-US"/>
          </a:p>
        </p:txBody>
      </p:sp>
    </p:spTree>
    <p:extLst>
      <p:ext uri="{BB962C8B-B14F-4D97-AF65-F5344CB8AC3E}">
        <p14:creationId xmlns:p14="http://schemas.microsoft.com/office/powerpoint/2010/main" val="35196714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212A1AFD-BFA8-4354-A31E-A755D925FF74}" type="slidenum">
              <a:rPr lang="en-US" altLang="zh-CN"/>
              <a:pPr>
                <a:defRPr/>
              </a:pPr>
              <a:t>‹#›</a:t>
            </a:fld>
            <a:endParaRPr lang="en-US" altLang="zh-CN"/>
          </a:p>
        </p:txBody>
      </p:sp>
    </p:spTree>
    <p:extLst>
      <p:ext uri="{BB962C8B-B14F-4D97-AF65-F5344CB8AC3E}">
        <p14:creationId xmlns:p14="http://schemas.microsoft.com/office/powerpoint/2010/main" val="10059287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ED261BE4-978A-478D-83C7-A4A84E125F73}" type="slidenum">
              <a:rPr lang="en-US" altLang="zh-CN"/>
              <a:pPr>
                <a:defRPr/>
              </a:pPr>
              <a:t>‹#›</a:t>
            </a:fld>
            <a:endParaRPr lang="en-US" altLang="zh-CN"/>
          </a:p>
        </p:txBody>
      </p:sp>
    </p:spTree>
    <p:extLst>
      <p:ext uri="{BB962C8B-B14F-4D97-AF65-F5344CB8AC3E}">
        <p14:creationId xmlns:p14="http://schemas.microsoft.com/office/powerpoint/2010/main" val="413187303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346CD277-50FD-48B1-A671-9D7F271CEE68}" type="slidenum">
              <a:rPr lang="en-US" altLang="zh-CN"/>
              <a:pPr>
                <a:defRPr/>
              </a:pPr>
              <a:t>‹#›</a:t>
            </a:fld>
            <a:endParaRPr lang="en-US" altLang="zh-CN"/>
          </a:p>
        </p:txBody>
      </p:sp>
    </p:spTree>
    <p:extLst>
      <p:ext uri="{BB962C8B-B14F-4D97-AF65-F5344CB8AC3E}">
        <p14:creationId xmlns:p14="http://schemas.microsoft.com/office/powerpoint/2010/main" val="34411206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1F102CE0-42FF-4466-999B-D8F9945E8F95}" type="slidenum">
              <a:rPr lang="en-US" altLang="zh-CN"/>
              <a:pPr>
                <a:defRPr/>
              </a:pPr>
              <a:t>‹#›</a:t>
            </a:fld>
            <a:endParaRPr lang="en-US" altLang="zh-CN"/>
          </a:p>
        </p:txBody>
      </p:sp>
    </p:spTree>
    <p:extLst>
      <p:ext uri="{BB962C8B-B14F-4D97-AF65-F5344CB8AC3E}">
        <p14:creationId xmlns:p14="http://schemas.microsoft.com/office/powerpoint/2010/main" val="41615629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4A9B242E-CE02-4CD1-95F5-AB9974EAEC8D}" type="slidenum">
              <a:rPr lang="en-US" altLang="zh-CN"/>
              <a:pPr>
                <a:defRPr/>
              </a:pPr>
              <a:t>‹#›</a:t>
            </a:fld>
            <a:endParaRPr lang="en-US" altLang="zh-CN"/>
          </a:p>
        </p:txBody>
      </p:sp>
    </p:spTree>
    <p:extLst>
      <p:ext uri="{BB962C8B-B14F-4D97-AF65-F5344CB8AC3E}">
        <p14:creationId xmlns:p14="http://schemas.microsoft.com/office/powerpoint/2010/main" val="24371323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A662C941-E933-40E4-A903-BDBD2B070DA9}" type="slidenum">
              <a:rPr lang="en-US" altLang="zh-CN"/>
              <a:pPr>
                <a:defRPr/>
              </a:pPr>
              <a:t>‹#›</a:t>
            </a:fld>
            <a:endParaRPr lang="en-US" altLang="zh-CN"/>
          </a:p>
        </p:txBody>
      </p:sp>
    </p:spTree>
    <p:extLst>
      <p:ext uri="{BB962C8B-B14F-4D97-AF65-F5344CB8AC3E}">
        <p14:creationId xmlns:p14="http://schemas.microsoft.com/office/powerpoint/2010/main" val="1733381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079B0594-7AE3-4A09-85EC-3014584DD97C}" type="slidenum">
              <a:rPr lang="en-US" altLang="zh-CN"/>
              <a:pPr>
                <a:defRPr/>
              </a:pPr>
              <a:t>‹#›</a:t>
            </a:fld>
            <a:endParaRPr lang="en-US" altLang="zh-CN"/>
          </a:p>
        </p:txBody>
      </p:sp>
    </p:spTree>
    <p:extLst>
      <p:ext uri="{BB962C8B-B14F-4D97-AF65-F5344CB8AC3E}">
        <p14:creationId xmlns:p14="http://schemas.microsoft.com/office/powerpoint/2010/main" val="8260962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3-</a:t>
            </a:r>
            <a:fld id="{5036F3B2-65DE-47D9-9C08-70429B339B5A}" type="slidenum">
              <a:rPr lang="en-US" altLang="zh-CN"/>
              <a:pPr>
                <a:defRPr/>
              </a:pPr>
              <a:t>‹#›</a:t>
            </a:fld>
            <a:endParaRPr lang="en-US" altLang="zh-CN"/>
          </a:p>
        </p:txBody>
      </p:sp>
    </p:spTree>
    <p:extLst>
      <p:ext uri="{BB962C8B-B14F-4D97-AF65-F5344CB8AC3E}">
        <p14:creationId xmlns:p14="http://schemas.microsoft.com/office/powerpoint/2010/main" val="388917187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652F4AE4-3FF9-48F6-92D1-FFF3B9BAEDF1}" type="slidenum">
              <a:rPr lang="en-US" altLang="zh-CN"/>
              <a:pPr>
                <a:defRPr/>
              </a:pPr>
              <a:t>‹#›</a:t>
            </a:fld>
            <a:endParaRPr lang="en-US" altLang="zh-CN"/>
          </a:p>
        </p:txBody>
      </p:sp>
    </p:spTree>
    <p:extLst>
      <p:ext uri="{BB962C8B-B14F-4D97-AF65-F5344CB8AC3E}">
        <p14:creationId xmlns:p14="http://schemas.microsoft.com/office/powerpoint/2010/main" val="177071639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9A9E2A14-69B1-47C5-9C24-87147A9258B6}" type="slidenum">
              <a:rPr lang="en-US" altLang="zh-CN"/>
              <a:pPr>
                <a:defRPr/>
              </a:pPr>
              <a:t>‹#›</a:t>
            </a:fld>
            <a:endParaRPr lang="en-US" altLang="zh-CN"/>
          </a:p>
        </p:txBody>
      </p:sp>
    </p:spTree>
    <p:extLst>
      <p:ext uri="{BB962C8B-B14F-4D97-AF65-F5344CB8AC3E}">
        <p14:creationId xmlns:p14="http://schemas.microsoft.com/office/powerpoint/2010/main" val="3843329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5"/>
          <p:cNvSpPr>
            <a:spLocks noGrp="1" noChangeArrowheads="1"/>
          </p:cNvSpPr>
          <p:nvPr>
            <p:ph type="ftr" sz="quarter" idx="10"/>
          </p:nvPr>
        </p:nvSpPr>
        <p:spPr>
          <a:ln/>
        </p:spPr>
        <p:txBody>
          <a:bodyPr/>
          <a:lstStyle>
            <a:lvl1pPr>
              <a:defRPr/>
            </a:lvl1pPr>
          </a:lstStyle>
          <a:p>
            <a:pPr>
              <a:defRPr/>
            </a:pPr>
            <a:r>
              <a:rPr lang="en-US" altLang="en-US"/>
              <a:t> Sam Siewert							</a:t>
            </a:r>
            <a:fld id="{B3201EA1-A0AD-4352-9721-7282A26127BA}" type="slidenum">
              <a:rPr lang="en-US" altLang="en-US"/>
              <a:pPr>
                <a:defRPr/>
              </a:pPr>
              <a:t>‹#›</a:t>
            </a:fld>
            <a:endParaRPr lang="en-US" altLang="en-US"/>
          </a:p>
        </p:txBody>
      </p:sp>
    </p:spTree>
    <p:extLst>
      <p:ext uri="{BB962C8B-B14F-4D97-AF65-F5344CB8AC3E}">
        <p14:creationId xmlns:p14="http://schemas.microsoft.com/office/powerpoint/2010/main" val="427336764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05778F03-9857-4BE2-9C09-383E46981686}" type="slidenum">
              <a:rPr lang="en-US" altLang="zh-CN"/>
              <a:pPr>
                <a:defRPr/>
              </a:pPr>
              <a:t>‹#›</a:t>
            </a:fld>
            <a:endParaRPr lang="en-US" altLang="zh-CN"/>
          </a:p>
        </p:txBody>
      </p:sp>
    </p:spTree>
    <p:extLst>
      <p:ext uri="{BB962C8B-B14F-4D97-AF65-F5344CB8AC3E}">
        <p14:creationId xmlns:p14="http://schemas.microsoft.com/office/powerpoint/2010/main" val="8176867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50D5A9C6-E132-453A-8807-98A4BEC6BF93}" type="slidenum">
              <a:rPr lang="en-US" altLang="zh-CN"/>
              <a:pPr>
                <a:defRPr/>
              </a:pPr>
              <a:t>‹#›</a:t>
            </a:fld>
            <a:endParaRPr lang="en-US" altLang="zh-CN"/>
          </a:p>
        </p:txBody>
      </p:sp>
    </p:spTree>
    <p:extLst>
      <p:ext uri="{BB962C8B-B14F-4D97-AF65-F5344CB8AC3E}">
        <p14:creationId xmlns:p14="http://schemas.microsoft.com/office/powerpoint/2010/main" val="11256182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79319362-0EA8-435F-A912-2BFE262150D6}" type="slidenum">
              <a:rPr lang="en-US" altLang="zh-CN"/>
              <a:pPr>
                <a:defRPr/>
              </a:pPr>
              <a:t>‹#›</a:t>
            </a:fld>
            <a:endParaRPr lang="en-US" altLang="zh-CN"/>
          </a:p>
        </p:txBody>
      </p:sp>
    </p:spTree>
    <p:extLst>
      <p:ext uri="{BB962C8B-B14F-4D97-AF65-F5344CB8AC3E}">
        <p14:creationId xmlns:p14="http://schemas.microsoft.com/office/powerpoint/2010/main" val="50793421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FA147345-8526-480D-A5B0-DE559594C41A}" type="slidenum">
              <a:rPr lang="en-US" altLang="zh-CN"/>
              <a:pPr>
                <a:defRPr/>
              </a:pPr>
              <a:t>‹#›</a:t>
            </a:fld>
            <a:endParaRPr lang="en-US" altLang="zh-CN"/>
          </a:p>
        </p:txBody>
      </p:sp>
    </p:spTree>
    <p:extLst>
      <p:ext uri="{BB962C8B-B14F-4D97-AF65-F5344CB8AC3E}">
        <p14:creationId xmlns:p14="http://schemas.microsoft.com/office/powerpoint/2010/main" val="38973422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662EEE1E-3EDB-47F4-A3A4-7565F446F026}" type="slidenum">
              <a:rPr lang="en-US" altLang="zh-CN"/>
              <a:pPr>
                <a:defRPr/>
              </a:pPr>
              <a:t>‹#›</a:t>
            </a:fld>
            <a:endParaRPr lang="en-US" altLang="zh-CN"/>
          </a:p>
        </p:txBody>
      </p:sp>
    </p:spTree>
    <p:extLst>
      <p:ext uri="{BB962C8B-B14F-4D97-AF65-F5344CB8AC3E}">
        <p14:creationId xmlns:p14="http://schemas.microsoft.com/office/powerpoint/2010/main" val="77582690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95BC704E-C4CF-41AE-84C1-7680CED77D77}" type="slidenum">
              <a:rPr lang="en-US" altLang="zh-CN"/>
              <a:pPr>
                <a:defRPr/>
              </a:pPr>
              <a:t>‹#›</a:t>
            </a:fld>
            <a:endParaRPr lang="en-US" altLang="zh-CN"/>
          </a:p>
        </p:txBody>
      </p:sp>
    </p:spTree>
    <p:extLst>
      <p:ext uri="{BB962C8B-B14F-4D97-AF65-F5344CB8AC3E}">
        <p14:creationId xmlns:p14="http://schemas.microsoft.com/office/powerpoint/2010/main" val="230798007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CC400D9-7E2F-4A9E-A9DB-E0011D5E6187}" type="slidenum">
              <a:rPr lang="en-US" altLang="zh-CN"/>
              <a:pPr>
                <a:defRPr/>
              </a:pPr>
              <a:t>‹#›</a:t>
            </a:fld>
            <a:endParaRPr lang="en-US" altLang="zh-CN"/>
          </a:p>
        </p:txBody>
      </p:sp>
    </p:spTree>
    <p:extLst>
      <p:ext uri="{BB962C8B-B14F-4D97-AF65-F5344CB8AC3E}">
        <p14:creationId xmlns:p14="http://schemas.microsoft.com/office/powerpoint/2010/main" val="152910118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E95B3B52-89F6-4A44-9768-D1096DBB417A}" type="slidenum">
              <a:rPr lang="en-US" altLang="zh-CN"/>
              <a:pPr>
                <a:defRPr/>
              </a:pPr>
              <a:t>‹#›</a:t>
            </a:fld>
            <a:endParaRPr lang="en-US" altLang="zh-CN"/>
          </a:p>
        </p:txBody>
      </p:sp>
    </p:spTree>
    <p:extLst>
      <p:ext uri="{BB962C8B-B14F-4D97-AF65-F5344CB8AC3E}">
        <p14:creationId xmlns:p14="http://schemas.microsoft.com/office/powerpoint/2010/main" val="35362110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3-</a:t>
            </a:r>
            <a:fld id="{64E7AD74-7EBC-4892-839F-94EE1AC549B4}" type="slidenum">
              <a:rPr lang="en-US" altLang="zh-CN"/>
              <a:pPr>
                <a:defRPr/>
              </a:pPr>
              <a:t>‹#›</a:t>
            </a:fld>
            <a:endParaRPr lang="en-US" altLang="zh-CN"/>
          </a:p>
        </p:txBody>
      </p:sp>
    </p:spTree>
    <p:extLst>
      <p:ext uri="{BB962C8B-B14F-4D97-AF65-F5344CB8AC3E}">
        <p14:creationId xmlns:p14="http://schemas.microsoft.com/office/powerpoint/2010/main" val="18328854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6DA4C2DF-6F0E-4F68-8D22-17080315950C}" type="slidenum">
              <a:rPr lang="en-US" altLang="zh-CN"/>
              <a:pPr>
                <a:defRPr/>
              </a:pPr>
              <a:t>‹#›</a:t>
            </a:fld>
            <a:endParaRPr lang="en-US" altLang="zh-CN"/>
          </a:p>
        </p:txBody>
      </p:sp>
    </p:spTree>
    <p:extLst>
      <p:ext uri="{BB962C8B-B14F-4D97-AF65-F5344CB8AC3E}">
        <p14:creationId xmlns:p14="http://schemas.microsoft.com/office/powerpoint/2010/main" val="1264951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5"/>
          <p:cNvSpPr>
            <a:spLocks noGrp="1" noChangeArrowheads="1"/>
          </p:cNvSpPr>
          <p:nvPr>
            <p:ph type="ftr" sz="quarter" idx="10"/>
          </p:nvPr>
        </p:nvSpPr>
        <p:spPr>
          <a:ln/>
        </p:spPr>
        <p:txBody>
          <a:bodyPr/>
          <a:lstStyle>
            <a:lvl1pPr>
              <a:defRPr/>
            </a:lvl1pPr>
          </a:lstStyle>
          <a:p>
            <a:pPr>
              <a:defRPr/>
            </a:pPr>
            <a:r>
              <a:rPr lang="en-US" altLang="en-US"/>
              <a:t> Sam Siewert							</a:t>
            </a:r>
            <a:fld id="{71B5E611-4972-4976-A890-3B89F4809A1E}" type="slidenum">
              <a:rPr lang="en-US" altLang="en-US"/>
              <a:pPr>
                <a:defRPr/>
              </a:pPr>
              <a:t>‹#›</a:t>
            </a:fld>
            <a:endParaRPr lang="en-US" altLang="en-US"/>
          </a:p>
        </p:txBody>
      </p:sp>
    </p:spTree>
    <p:extLst>
      <p:ext uri="{BB962C8B-B14F-4D97-AF65-F5344CB8AC3E}">
        <p14:creationId xmlns:p14="http://schemas.microsoft.com/office/powerpoint/2010/main" val="54128196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16C95403-70EB-4F64-B3F8-C87D33D70144}" type="slidenum">
              <a:rPr lang="en-US" altLang="zh-CN"/>
              <a:pPr>
                <a:defRPr/>
              </a:pPr>
              <a:t>‹#›</a:t>
            </a:fld>
            <a:endParaRPr lang="en-US" altLang="zh-CN"/>
          </a:p>
        </p:txBody>
      </p:sp>
    </p:spTree>
    <p:extLst>
      <p:ext uri="{BB962C8B-B14F-4D97-AF65-F5344CB8AC3E}">
        <p14:creationId xmlns:p14="http://schemas.microsoft.com/office/powerpoint/2010/main" val="236858604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4CE3FFC7-1B17-4158-9283-30D0F166B18F}" type="slidenum">
              <a:rPr lang="en-US" altLang="zh-CN"/>
              <a:pPr>
                <a:defRPr/>
              </a:pPr>
              <a:t>‹#›</a:t>
            </a:fld>
            <a:endParaRPr lang="en-US" altLang="zh-CN"/>
          </a:p>
        </p:txBody>
      </p:sp>
    </p:spTree>
    <p:extLst>
      <p:ext uri="{BB962C8B-B14F-4D97-AF65-F5344CB8AC3E}">
        <p14:creationId xmlns:p14="http://schemas.microsoft.com/office/powerpoint/2010/main" val="29085910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1A6B567B-C59E-4FBE-86B8-3725856124D0}" type="slidenum">
              <a:rPr lang="en-US" altLang="zh-CN"/>
              <a:pPr>
                <a:defRPr/>
              </a:pPr>
              <a:t>‹#›</a:t>
            </a:fld>
            <a:endParaRPr lang="en-US" altLang="zh-CN"/>
          </a:p>
        </p:txBody>
      </p:sp>
    </p:spTree>
    <p:extLst>
      <p:ext uri="{BB962C8B-B14F-4D97-AF65-F5344CB8AC3E}">
        <p14:creationId xmlns:p14="http://schemas.microsoft.com/office/powerpoint/2010/main" val="5674286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633EBE10-8075-473F-9303-B74F6C6D6E86}" type="slidenum">
              <a:rPr lang="en-US" altLang="zh-CN"/>
              <a:pPr>
                <a:defRPr/>
              </a:pPr>
              <a:t>‹#›</a:t>
            </a:fld>
            <a:endParaRPr lang="en-US" altLang="zh-CN"/>
          </a:p>
        </p:txBody>
      </p:sp>
    </p:spTree>
    <p:extLst>
      <p:ext uri="{BB962C8B-B14F-4D97-AF65-F5344CB8AC3E}">
        <p14:creationId xmlns:p14="http://schemas.microsoft.com/office/powerpoint/2010/main" val="374289962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7A0E0789-FB58-405D-A95B-F312F9CEF0EF}" type="slidenum">
              <a:rPr lang="en-US" altLang="zh-CN"/>
              <a:pPr>
                <a:defRPr/>
              </a:pPr>
              <a:t>‹#›</a:t>
            </a:fld>
            <a:endParaRPr lang="en-US" altLang="zh-CN"/>
          </a:p>
        </p:txBody>
      </p:sp>
    </p:spTree>
    <p:extLst>
      <p:ext uri="{BB962C8B-B14F-4D97-AF65-F5344CB8AC3E}">
        <p14:creationId xmlns:p14="http://schemas.microsoft.com/office/powerpoint/2010/main" val="2277902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F15137B-2DDC-4E78-BB7D-DF245F7A7347}" type="slidenum">
              <a:rPr lang="en-US" altLang="zh-CN"/>
              <a:pPr>
                <a:defRPr/>
              </a:pPr>
              <a:t>‹#›</a:t>
            </a:fld>
            <a:endParaRPr lang="en-US" altLang="zh-CN"/>
          </a:p>
        </p:txBody>
      </p:sp>
    </p:spTree>
    <p:extLst>
      <p:ext uri="{BB962C8B-B14F-4D97-AF65-F5344CB8AC3E}">
        <p14:creationId xmlns:p14="http://schemas.microsoft.com/office/powerpoint/2010/main" val="311104308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2409E99A-F249-4E35-8794-B4E120D6F81A}" type="slidenum">
              <a:rPr lang="en-US" altLang="zh-CN"/>
              <a:pPr>
                <a:defRPr/>
              </a:pPr>
              <a:t>‹#›</a:t>
            </a:fld>
            <a:endParaRPr lang="en-US" altLang="zh-CN"/>
          </a:p>
        </p:txBody>
      </p:sp>
    </p:spTree>
    <p:extLst>
      <p:ext uri="{BB962C8B-B14F-4D97-AF65-F5344CB8AC3E}">
        <p14:creationId xmlns:p14="http://schemas.microsoft.com/office/powerpoint/2010/main" val="246794039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0584B054-54A6-4047-AAE5-9611D5AC4982}" type="slidenum">
              <a:rPr lang="en-US" altLang="zh-CN"/>
              <a:pPr>
                <a:defRPr/>
              </a:pPr>
              <a:t>‹#›</a:t>
            </a:fld>
            <a:endParaRPr lang="en-US" altLang="zh-CN"/>
          </a:p>
        </p:txBody>
      </p:sp>
    </p:spTree>
    <p:extLst>
      <p:ext uri="{BB962C8B-B14F-4D97-AF65-F5344CB8AC3E}">
        <p14:creationId xmlns:p14="http://schemas.microsoft.com/office/powerpoint/2010/main" val="263487308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0026C6E-40AE-4AC5-B158-072CE4D81251}" type="slidenum">
              <a:rPr lang="en-US" altLang="zh-CN"/>
              <a:pPr>
                <a:defRPr/>
              </a:pPr>
              <a:t>‹#›</a:t>
            </a:fld>
            <a:endParaRPr lang="en-US" altLang="zh-CN"/>
          </a:p>
        </p:txBody>
      </p:sp>
    </p:spTree>
    <p:extLst>
      <p:ext uri="{BB962C8B-B14F-4D97-AF65-F5344CB8AC3E}">
        <p14:creationId xmlns:p14="http://schemas.microsoft.com/office/powerpoint/2010/main" val="36131742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
        <p:nvSpPr>
          <p:cNvPr id="65538"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65543"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3-</a:t>
            </a:r>
            <a:fld id="{2CA5FD70-B8A4-4CAF-950A-B15909A9E626}" type="slidenum">
              <a:rPr lang="en-US" altLang="zh-CN"/>
              <a:pPr>
                <a:defRPr/>
              </a:pPr>
              <a:t>‹#›</a:t>
            </a:fld>
            <a:endParaRPr lang="en-US" altLang="zh-CN"/>
          </a:p>
        </p:txBody>
      </p:sp>
    </p:spTree>
    <p:extLst>
      <p:ext uri="{BB962C8B-B14F-4D97-AF65-F5344CB8AC3E}">
        <p14:creationId xmlns:p14="http://schemas.microsoft.com/office/powerpoint/2010/main" val="2948360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5"/>
          <p:cNvSpPr>
            <a:spLocks noGrp="1" noChangeArrowheads="1"/>
          </p:cNvSpPr>
          <p:nvPr>
            <p:ph type="ftr" sz="quarter" idx="10"/>
          </p:nvPr>
        </p:nvSpPr>
        <p:spPr>
          <a:ln/>
        </p:spPr>
        <p:txBody>
          <a:bodyPr/>
          <a:lstStyle>
            <a:lvl1pPr>
              <a:defRPr/>
            </a:lvl1pPr>
          </a:lstStyle>
          <a:p>
            <a:pPr>
              <a:defRPr/>
            </a:pPr>
            <a:r>
              <a:rPr lang="en-US" altLang="en-US"/>
              <a:t> Sam Siewert							</a:t>
            </a:r>
            <a:fld id="{080E7CD5-8B99-4E0E-B49A-96CC49BA49A9}" type="slidenum">
              <a:rPr lang="en-US" altLang="en-US"/>
              <a:pPr>
                <a:defRPr/>
              </a:pPr>
              <a:t>‹#›</a:t>
            </a:fld>
            <a:endParaRPr lang="en-US" altLang="en-US"/>
          </a:p>
        </p:txBody>
      </p:sp>
    </p:spTree>
    <p:extLst>
      <p:ext uri="{BB962C8B-B14F-4D97-AF65-F5344CB8AC3E}">
        <p14:creationId xmlns:p14="http://schemas.microsoft.com/office/powerpoint/2010/main" val="29647656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2EE9660-072D-4E47-AF98-3F5F33A5AF3B}" type="slidenum">
              <a:rPr lang="en-US" altLang="zh-CN"/>
              <a:pPr>
                <a:defRPr/>
              </a:pPr>
              <a:t>‹#›</a:t>
            </a:fld>
            <a:endParaRPr lang="en-US" altLang="zh-CN"/>
          </a:p>
        </p:txBody>
      </p:sp>
    </p:spTree>
    <p:extLst>
      <p:ext uri="{BB962C8B-B14F-4D97-AF65-F5344CB8AC3E}">
        <p14:creationId xmlns:p14="http://schemas.microsoft.com/office/powerpoint/2010/main" val="75920307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3A1C1CD6-3CFB-462C-8D02-2AB9A1B8D262}" type="slidenum">
              <a:rPr lang="en-US" altLang="zh-CN"/>
              <a:pPr>
                <a:defRPr/>
              </a:pPr>
              <a:t>‹#›</a:t>
            </a:fld>
            <a:endParaRPr lang="en-US" altLang="zh-CN"/>
          </a:p>
        </p:txBody>
      </p:sp>
    </p:spTree>
    <p:extLst>
      <p:ext uri="{BB962C8B-B14F-4D97-AF65-F5344CB8AC3E}">
        <p14:creationId xmlns:p14="http://schemas.microsoft.com/office/powerpoint/2010/main" val="283274596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79F23C77-1FAC-4C37-9738-F4A127730C89}" type="slidenum">
              <a:rPr lang="en-US" altLang="zh-CN"/>
              <a:pPr>
                <a:defRPr/>
              </a:pPr>
              <a:t>‹#›</a:t>
            </a:fld>
            <a:endParaRPr lang="en-US" altLang="zh-CN"/>
          </a:p>
        </p:txBody>
      </p:sp>
    </p:spTree>
    <p:extLst>
      <p:ext uri="{BB962C8B-B14F-4D97-AF65-F5344CB8AC3E}">
        <p14:creationId xmlns:p14="http://schemas.microsoft.com/office/powerpoint/2010/main" val="169893105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F6129D51-B88D-4E10-8F4E-3E00DC8F4504}" type="slidenum">
              <a:rPr lang="en-US" altLang="zh-CN"/>
              <a:pPr>
                <a:defRPr/>
              </a:pPr>
              <a:t>‹#›</a:t>
            </a:fld>
            <a:endParaRPr lang="en-US" altLang="zh-CN"/>
          </a:p>
        </p:txBody>
      </p:sp>
    </p:spTree>
    <p:extLst>
      <p:ext uri="{BB962C8B-B14F-4D97-AF65-F5344CB8AC3E}">
        <p14:creationId xmlns:p14="http://schemas.microsoft.com/office/powerpoint/2010/main" val="19579787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7EBD9A88-EE6C-4C5C-BEF9-7B71B23AE55E}" type="slidenum">
              <a:rPr lang="en-US" altLang="zh-CN"/>
              <a:pPr>
                <a:defRPr/>
              </a:pPr>
              <a:t>‹#›</a:t>
            </a:fld>
            <a:endParaRPr lang="en-US" altLang="zh-CN"/>
          </a:p>
        </p:txBody>
      </p:sp>
    </p:spTree>
    <p:extLst>
      <p:ext uri="{BB962C8B-B14F-4D97-AF65-F5344CB8AC3E}">
        <p14:creationId xmlns:p14="http://schemas.microsoft.com/office/powerpoint/2010/main" val="314673254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874DCACC-F7E4-4833-9047-24981DA15EB1}" type="slidenum">
              <a:rPr lang="en-US" altLang="zh-CN"/>
              <a:pPr>
                <a:defRPr/>
              </a:pPr>
              <a:t>‹#›</a:t>
            </a:fld>
            <a:endParaRPr lang="en-US" altLang="zh-CN"/>
          </a:p>
        </p:txBody>
      </p:sp>
    </p:spTree>
    <p:extLst>
      <p:ext uri="{BB962C8B-B14F-4D97-AF65-F5344CB8AC3E}">
        <p14:creationId xmlns:p14="http://schemas.microsoft.com/office/powerpoint/2010/main" val="258057700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98F36220-3A7D-46FA-85EC-13480475DCFE}" type="slidenum">
              <a:rPr lang="en-US" altLang="zh-CN"/>
              <a:pPr>
                <a:defRPr/>
              </a:pPr>
              <a:t>‹#›</a:t>
            </a:fld>
            <a:endParaRPr lang="en-US" altLang="zh-CN"/>
          </a:p>
        </p:txBody>
      </p:sp>
    </p:spTree>
    <p:extLst>
      <p:ext uri="{BB962C8B-B14F-4D97-AF65-F5344CB8AC3E}">
        <p14:creationId xmlns:p14="http://schemas.microsoft.com/office/powerpoint/2010/main" val="94455465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648B3697-F0E1-4224-A5A0-430432B85B6C}" type="slidenum">
              <a:rPr lang="en-US" altLang="zh-CN"/>
              <a:pPr>
                <a:defRPr/>
              </a:pPr>
              <a:t>‹#›</a:t>
            </a:fld>
            <a:endParaRPr lang="en-US" altLang="zh-CN"/>
          </a:p>
        </p:txBody>
      </p:sp>
    </p:spTree>
    <p:extLst>
      <p:ext uri="{BB962C8B-B14F-4D97-AF65-F5344CB8AC3E}">
        <p14:creationId xmlns:p14="http://schemas.microsoft.com/office/powerpoint/2010/main" val="24464720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B15BDDA2-F2E6-4D77-B31E-99DEA381D26B}" type="slidenum">
              <a:rPr lang="en-US" altLang="zh-CN"/>
              <a:pPr>
                <a:defRPr/>
              </a:pPr>
              <a:t>‹#›</a:t>
            </a:fld>
            <a:endParaRPr lang="en-US" altLang="zh-CN"/>
          </a:p>
        </p:txBody>
      </p:sp>
    </p:spTree>
    <p:extLst>
      <p:ext uri="{BB962C8B-B14F-4D97-AF65-F5344CB8AC3E}">
        <p14:creationId xmlns:p14="http://schemas.microsoft.com/office/powerpoint/2010/main" val="91568062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3-</a:t>
            </a:r>
            <a:fld id="{D6B07A52-222A-4F69-B624-73456F3B7C4A}" type="slidenum">
              <a:rPr lang="en-US" altLang="zh-CN"/>
              <a:pPr>
                <a:defRPr/>
              </a:pPr>
              <a:t>‹#›</a:t>
            </a:fld>
            <a:endParaRPr lang="en-US" altLang="zh-CN"/>
          </a:p>
        </p:txBody>
      </p:sp>
    </p:spTree>
    <p:extLst>
      <p:ext uri="{BB962C8B-B14F-4D97-AF65-F5344CB8AC3E}">
        <p14:creationId xmlns:p14="http://schemas.microsoft.com/office/powerpoint/2010/main" val="215756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5"/>
          <p:cNvSpPr>
            <a:spLocks noGrp="1" noChangeArrowheads="1"/>
          </p:cNvSpPr>
          <p:nvPr>
            <p:ph type="ftr" sz="quarter" idx="10"/>
          </p:nvPr>
        </p:nvSpPr>
        <p:spPr>
          <a:ln/>
        </p:spPr>
        <p:txBody>
          <a:bodyPr/>
          <a:lstStyle>
            <a:lvl1pPr>
              <a:defRPr/>
            </a:lvl1pPr>
          </a:lstStyle>
          <a:p>
            <a:pPr>
              <a:defRPr/>
            </a:pPr>
            <a:r>
              <a:rPr lang="en-US" altLang="en-US"/>
              <a:t> Sam Siewert							</a:t>
            </a:r>
            <a:fld id="{AAE46BEF-6553-4ED0-8C9A-42C3907CD5FA}" type="slidenum">
              <a:rPr lang="en-US" altLang="en-US"/>
              <a:pPr>
                <a:defRPr/>
              </a:pPr>
              <a:t>‹#›</a:t>
            </a:fld>
            <a:endParaRPr lang="en-US" altLang="en-US"/>
          </a:p>
        </p:txBody>
      </p:sp>
    </p:spTree>
    <p:extLst>
      <p:ext uri="{BB962C8B-B14F-4D97-AF65-F5344CB8AC3E}">
        <p14:creationId xmlns:p14="http://schemas.microsoft.com/office/powerpoint/2010/main" val="353081277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
        <p:nvSpPr>
          <p:cNvPr id="851970"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851975"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5-</a:t>
            </a:r>
            <a:fld id="{04340243-0B27-4B4B-A439-B87136948959}" type="slidenum">
              <a:rPr lang="en-US" altLang="zh-CN"/>
              <a:pPr>
                <a:defRPr/>
              </a:pPr>
              <a:t>‹#›</a:t>
            </a:fld>
            <a:endParaRPr lang="en-US" altLang="zh-CN"/>
          </a:p>
        </p:txBody>
      </p:sp>
    </p:spTree>
    <p:extLst>
      <p:ext uri="{BB962C8B-B14F-4D97-AF65-F5344CB8AC3E}">
        <p14:creationId xmlns:p14="http://schemas.microsoft.com/office/powerpoint/2010/main" val="3778530793"/>
      </p:ext>
    </p:extLst>
  </p:cSld>
  <p:clrMapOvr>
    <a:masterClrMapping/>
  </p:clrMapOvr>
  <p:transition spd="slow">
    <p:sndAc>
      <p:endSnd/>
    </p:sndAc>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BF54254-5CCA-45DF-A6EB-C77AED967F07}" type="slidenum">
              <a:rPr lang="en-US" altLang="zh-CN"/>
              <a:pPr>
                <a:defRPr/>
              </a:pPr>
              <a:t>‹#›</a:t>
            </a:fld>
            <a:endParaRPr lang="en-US" altLang="zh-CN"/>
          </a:p>
        </p:txBody>
      </p:sp>
    </p:spTree>
    <p:extLst>
      <p:ext uri="{BB962C8B-B14F-4D97-AF65-F5344CB8AC3E}">
        <p14:creationId xmlns:p14="http://schemas.microsoft.com/office/powerpoint/2010/main" val="493506106"/>
      </p:ext>
    </p:extLst>
  </p:cSld>
  <p:clrMapOvr>
    <a:masterClrMapping/>
  </p:clrMapOvr>
  <p:transition spd="slow">
    <p:sndAc>
      <p:endSnd/>
    </p:sndAc>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EEEA946E-FE41-4CF1-8C60-B9D896CD1C35}" type="slidenum">
              <a:rPr lang="en-US" altLang="zh-CN"/>
              <a:pPr>
                <a:defRPr/>
              </a:pPr>
              <a:t>‹#›</a:t>
            </a:fld>
            <a:endParaRPr lang="en-US" altLang="zh-CN"/>
          </a:p>
        </p:txBody>
      </p:sp>
    </p:spTree>
    <p:extLst>
      <p:ext uri="{BB962C8B-B14F-4D97-AF65-F5344CB8AC3E}">
        <p14:creationId xmlns:p14="http://schemas.microsoft.com/office/powerpoint/2010/main" val="3364328151"/>
      </p:ext>
    </p:extLst>
  </p:cSld>
  <p:clrMapOvr>
    <a:masterClrMapping/>
  </p:clrMapOvr>
  <p:transition spd="slow">
    <p:sndAc>
      <p:endSnd/>
    </p:sndAc>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40F19E3-1BBE-423B-9B8F-A5310D926121}" type="slidenum">
              <a:rPr lang="en-US" altLang="zh-CN"/>
              <a:pPr>
                <a:defRPr/>
              </a:pPr>
              <a:t>‹#›</a:t>
            </a:fld>
            <a:endParaRPr lang="en-US" altLang="zh-CN"/>
          </a:p>
        </p:txBody>
      </p:sp>
    </p:spTree>
    <p:extLst>
      <p:ext uri="{BB962C8B-B14F-4D97-AF65-F5344CB8AC3E}">
        <p14:creationId xmlns:p14="http://schemas.microsoft.com/office/powerpoint/2010/main" val="2726851766"/>
      </p:ext>
    </p:extLst>
  </p:cSld>
  <p:clrMapOvr>
    <a:masterClrMapping/>
  </p:clrMapOvr>
  <p:transition spd="slow">
    <p:sndAc>
      <p:endSnd/>
    </p:sndAc>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BD6DA59D-C6E3-45DB-8918-10B4AF7CAE85}" type="slidenum">
              <a:rPr lang="en-US" altLang="zh-CN"/>
              <a:pPr>
                <a:defRPr/>
              </a:pPr>
              <a:t>‹#›</a:t>
            </a:fld>
            <a:endParaRPr lang="en-US" altLang="zh-CN"/>
          </a:p>
        </p:txBody>
      </p:sp>
    </p:spTree>
    <p:extLst>
      <p:ext uri="{BB962C8B-B14F-4D97-AF65-F5344CB8AC3E}">
        <p14:creationId xmlns:p14="http://schemas.microsoft.com/office/powerpoint/2010/main" val="3193041373"/>
      </p:ext>
    </p:extLst>
  </p:cSld>
  <p:clrMapOvr>
    <a:masterClrMapping/>
  </p:clrMapOvr>
  <p:transition spd="slow">
    <p:sndAc>
      <p:endSnd/>
    </p:sndAc>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E279AEC7-2532-4EC9-86C4-AACB9703B63D}" type="slidenum">
              <a:rPr lang="en-US" altLang="zh-CN"/>
              <a:pPr>
                <a:defRPr/>
              </a:pPr>
              <a:t>‹#›</a:t>
            </a:fld>
            <a:endParaRPr lang="en-US" altLang="zh-CN"/>
          </a:p>
        </p:txBody>
      </p:sp>
    </p:spTree>
    <p:extLst>
      <p:ext uri="{BB962C8B-B14F-4D97-AF65-F5344CB8AC3E}">
        <p14:creationId xmlns:p14="http://schemas.microsoft.com/office/powerpoint/2010/main" val="679959832"/>
      </p:ext>
    </p:extLst>
  </p:cSld>
  <p:clrMapOvr>
    <a:masterClrMapping/>
  </p:clrMapOvr>
  <p:transition spd="slow">
    <p:sndAc>
      <p:endSnd/>
    </p:sndAc>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0C470E2-DAAD-4B42-A52D-679BAF5ACA71}" type="slidenum">
              <a:rPr lang="en-US" altLang="zh-CN"/>
              <a:pPr>
                <a:defRPr/>
              </a:pPr>
              <a:t>‹#›</a:t>
            </a:fld>
            <a:endParaRPr lang="en-US" altLang="zh-CN"/>
          </a:p>
        </p:txBody>
      </p:sp>
    </p:spTree>
    <p:extLst>
      <p:ext uri="{BB962C8B-B14F-4D97-AF65-F5344CB8AC3E}">
        <p14:creationId xmlns:p14="http://schemas.microsoft.com/office/powerpoint/2010/main" val="517384826"/>
      </p:ext>
    </p:extLst>
  </p:cSld>
  <p:clrMapOvr>
    <a:masterClrMapping/>
  </p:clrMapOvr>
  <p:transition spd="slow">
    <p:sndAc>
      <p:endSnd/>
    </p:sndAc>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0BA6958C-834F-489B-851A-5978B7305456}" type="slidenum">
              <a:rPr lang="en-US" altLang="zh-CN"/>
              <a:pPr>
                <a:defRPr/>
              </a:pPr>
              <a:t>‹#›</a:t>
            </a:fld>
            <a:endParaRPr lang="en-US" altLang="zh-CN"/>
          </a:p>
        </p:txBody>
      </p:sp>
    </p:spTree>
    <p:extLst>
      <p:ext uri="{BB962C8B-B14F-4D97-AF65-F5344CB8AC3E}">
        <p14:creationId xmlns:p14="http://schemas.microsoft.com/office/powerpoint/2010/main" val="301826608"/>
      </p:ext>
    </p:extLst>
  </p:cSld>
  <p:clrMapOvr>
    <a:masterClrMapping/>
  </p:clrMapOvr>
  <p:transition spd="slow">
    <p:sndAc>
      <p:endSnd/>
    </p:sndAc>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FDCEF7BF-78FD-4C28-BC13-B4DF28AB80D4}" type="slidenum">
              <a:rPr lang="en-US" altLang="zh-CN"/>
              <a:pPr>
                <a:defRPr/>
              </a:pPr>
              <a:t>‹#›</a:t>
            </a:fld>
            <a:endParaRPr lang="en-US" altLang="zh-CN"/>
          </a:p>
        </p:txBody>
      </p:sp>
    </p:spTree>
    <p:extLst>
      <p:ext uri="{BB962C8B-B14F-4D97-AF65-F5344CB8AC3E}">
        <p14:creationId xmlns:p14="http://schemas.microsoft.com/office/powerpoint/2010/main" val="1434186768"/>
      </p:ext>
    </p:extLst>
  </p:cSld>
  <p:clrMapOvr>
    <a:masterClrMapping/>
  </p:clrMapOvr>
  <p:transition spd="slow">
    <p:sndAc>
      <p:endSnd/>
    </p:sndAc>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CBDCAF4C-D2E9-43C7-A17B-E21A7BD9FBCF}" type="slidenum">
              <a:rPr lang="en-US" altLang="zh-CN"/>
              <a:pPr>
                <a:defRPr/>
              </a:pPr>
              <a:t>‹#›</a:t>
            </a:fld>
            <a:endParaRPr lang="en-US" altLang="zh-CN"/>
          </a:p>
        </p:txBody>
      </p:sp>
    </p:spTree>
    <p:extLst>
      <p:ext uri="{BB962C8B-B14F-4D97-AF65-F5344CB8AC3E}">
        <p14:creationId xmlns:p14="http://schemas.microsoft.com/office/powerpoint/2010/main" val="725283709"/>
      </p:ext>
    </p:extLst>
  </p:cSld>
  <p:clrMapOvr>
    <a:masterClrMapping/>
  </p:clrMapOvr>
  <p:transition spd="slow">
    <p:sndAc>
      <p:endSnd/>
    </p:sndAc>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5"/>
          <p:cNvSpPr>
            <a:spLocks noGrp="1" noChangeArrowheads="1"/>
          </p:cNvSpPr>
          <p:nvPr>
            <p:ph type="ftr" sz="quarter" idx="10"/>
          </p:nvPr>
        </p:nvSpPr>
        <p:spPr>
          <a:ln/>
        </p:spPr>
        <p:txBody>
          <a:bodyPr/>
          <a:lstStyle>
            <a:lvl1pPr>
              <a:defRPr/>
            </a:lvl1pPr>
          </a:lstStyle>
          <a:p>
            <a:pPr>
              <a:defRPr/>
            </a:pPr>
            <a:r>
              <a:rPr lang="en-US" altLang="en-US"/>
              <a:t> Sam Siewert							</a:t>
            </a:r>
            <a:fld id="{BE57C2D6-8D5D-4100-8832-AA65C9B10F75}" type="slidenum">
              <a:rPr lang="en-US" altLang="en-US"/>
              <a:pPr>
                <a:defRPr/>
              </a:pPr>
              <a:t>‹#›</a:t>
            </a:fld>
            <a:endParaRPr lang="en-US" altLang="en-US"/>
          </a:p>
        </p:txBody>
      </p:sp>
    </p:spTree>
    <p:extLst>
      <p:ext uri="{BB962C8B-B14F-4D97-AF65-F5344CB8AC3E}">
        <p14:creationId xmlns:p14="http://schemas.microsoft.com/office/powerpoint/2010/main" val="224529764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69863"/>
            <a:ext cx="2057400" cy="59563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69863"/>
            <a:ext cx="6019800" cy="5956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1C6138ED-5D4A-4ED2-8D8D-FB32E0A0022E}" type="slidenum">
              <a:rPr lang="en-US" altLang="zh-CN"/>
              <a:pPr>
                <a:defRPr/>
              </a:pPr>
              <a:t>‹#›</a:t>
            </a:fld>
            <a:endParaRPr lang="en-US" altLang="zh-CN"/>
          </a:p>
        </p:txBody>
      </p:sp>
    </p:spTree>
    <p:extLst>
      <p:ext uri="{BB962C8B-B14F-4D97-AF65-F5344CB8AC3E}">
        <p14:creationId xmlns:p14="http://schemas.microsoft.com/office/powerpoint/2010/main" val="3073653971"/>
      </p:ext>
    </p:extLst>
  </p:cSld>
  <p:clrMapOvr>
    <a:masterClrMapping/>
  </p:clrMapOvr>
  <p:transition spd="slow">
    <p:sndAc>
      <p:endSnd/>
    </p:sndAc>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28613" y="655638"/>
            <a:ext cx="85756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itchFamily="34" charset="0"/>
              </a:defRPr>
            </a:lvl1pPr>
            <a:lvl2pPr marL="742950" indent="-285750">
              <a:defRPr>
                <a:solidFill>
                  <a:schemeClr val="tx1"/>
                </a:solidFill>
                <a:latin typeface="Arial" pitchFamily="34" charset="0"/>
              </a:defRPr>
            </a:lvl2pPr>
            <a:lvl3pPr marL="1143000" indent="-228600">
              <a:defRPr>
                <a:solidFill>
                  <a:schemeClr val="tx1"/>
                </a:solidFill>
                <a:latin typeface="Arial" pitchFamily="34" charset="0"/>
              </a:defRPr>
            </a:lvl3pPr>
            <a:lvl4pPr marL="1600200" indent="-228600">
              <a:defRPr>
                <a:solidFill>
                  <a:schemeClr val="tx1"/>
                </a:solidFill>
                <a:latin typeface="Arial" pitchFamily="34" charset="0"/>
              </a:defRPr>
            </a:lvl4pPr>
            <a:lvl5pPr marL="2057400" indent="-22860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defRPr/>
            </a:pPr>
            <a:r>
              <a:rPr lang="en-US" altLang="en-US" i="1">
                <a:solidFill>
                  <a:srgbClr val="000000"/>
                </a:solidFill>
                <a:latin typeface="Times New Roman" pitchFamily="18" charset="0"/>
              </a:rPr>
              <a:t>Object-Oriented Software Engineering: An Agile Unified Methodology by David Kung</a:t>
            </a:r>
          </a:p>
        </p:txBody>
      </p:sp>
      <p:pic>
        <p:nvPicPr>
          <p:cNvPr id="5" name="Picture 26" descr="branding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
        <p:nvSpPr>
          <p:cNvPr id="851970" name="Rectangle 2"/>
          <p:cNvSpPr>
            <a:spLocks noGrp="1" noChangeArrowheads="1"/>
          </p:cNvSpPr>
          <p:nvPr>
            <p:ph type="ctrTitle"/>
          </p:nvPr>
        </p:nvSpPr>
        <p:spPr>
          <a:xfrm>
            <a:off x="644525" y="1584325"/>
            <a:ext cx="7772400" cy="1470025"/>
          </a:xfrm>
        </p:spPr>
        <p:txBody>
          <a:bodyPr/>
          <a:lstStyle>
            <a:lvl1pPr>
              <a:defRPr sz="4400"/>
            </a:lvl1pPr>
          </a:lstStyle>
          <a:p>
            <a:pPr lvl="0"/>
            <a:r>
              <a:rPr lang="en-US" altLang="zh-CN" noProof="0"/>
              <a:t>Click to edit Master title style</a:t>
            </a:r>
          </a:p>
        </p:txBody>
      </p:sp>
      <p:sp>
        <p:nvSpPr>
          <p:cNvPr id="851975" name="Rectangle 7"/>
          <p:cNvSpPr>
            <a:spLocks noGrp="1" noChangeArrowheads="1"/>
          </p:cNvSpPr>
          <p:nvPr>
            <p:ph type="subTitle" sz="quarter" idx="1"/>
          </p:nvPr>
        </p:nvSpPr>
        <p:spPr>
          <a:xfrm>
            <a:off x="1371600" y="3886200"/>
            <a:ext cx="6400800" cy="1752600"/>
          </a:xfrm>
        </p:spPr>
        <p:txBody>
          <a:bodyPr/>
          <a:lstStyle>
            <a:lvl1pPr marL="0" indent="0" algn="ctr">
              <a:buFontTx/>
              <a:buNone/>
              <a:defRPr/>
            </a:lvl1pPr>
          </a:lstStyle>
          <a:p>
            <a:pPr lvl="0"/>
            <a:r>
              <a:rPr lang="en-US" altLang="en-US" noProof="0"/>
              <a:t>Click to edit Master subtitle style</a:t>
            </a:r>
          </a:p>
        </p:txBody>
      </p:sp>
      <p:sp>
        <p:nvSpPr>
          <p:cNvPr id="7" name="Rectangle 3"/>
          <p:cNvSpPr>
            <a:spLocks noGrp="1" noChangeArrowheads="1"/>
          </p:cNvSpPr>
          <p:nvPr>
            <p:ph type="dt" sz="half" idx="10"/>
          </p:nvPr>
        </p:nvSpPr>
        <p:spPr>
          <a:xfrm>
            <a:off x="457200" y="6407150"/>
            <a:ext cx="2133600" cy="314325"/>
          </a:xfrm>
        </p:spPr>
        <p:txBody>
          <a:bodyPr/>
          <a:lstStyle>
            <a:lvl1pPr eaLnBrk="0" hangingPunct="0">
              <a:defRPr>
                <a:latin typeface="Arial" charset="0"/>
              </a:defRPr>
            </a:lvl1pPr>
          </a:lstStyle>
          <a:p>
            <a:pPr>
              <a:defRPr/>
            </a:pPr>
            <a:endParaRPr lang="en-US" altLang="zh-CN"/>
          </a:p>
        </p:txBody>
      </p:sp>
      <p:sp>
        <p:nvSpPr>
          <p:cNvPr id="8" name="Rectangle 4"/>
          <p:cNvSpPr>
            <a:spLocks noGrp="1" noChangeArrowheads="1"/>
          </p:cNvSpPr>
          <p:nvPr>
            <p:ph type="ftr" sz="quarter" idx="11"/>
          </p:nvPr>
        </p:nvSpPr>
        <p:spPr bwMode="auto">
          <a:xfrm>
            <a:off x="2613025" y="6407150"/>
            <a:ext cx="3848100" cy="31432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9" name="Rectangle 5"/>
          <p:cNvSpPr>
            <a:spLocks noGrp="1" noChangeArrowheads="1"/>
          </p:cNvSpPr>
          <p:nvPr>
            <p:ph type="sldNum" sz="quarter" idx="12"/>
          </p:nvPr>
        </p:nvSpPr>
        <p:spPr>
          <a:xfrm>
            <a:off x="6553200" y="6400800"/>
            <a:ext cx="2133600" cy="320675"/>
          </a:xfrm>
        </p:spPr>
        <p:txBody>
          <a:bodyPr/>
          <a:lstStyle>
            <a:lvl1pPr eaLnBrk="0" hangingPunct="0">
              <a:defRPr>
                <a:latin typeface="Arial" panose="020B0604020202020204" pitchFamily="34" charset="0"/>
              </a:defRPr>
            </a:lvl1pPr>
          </a:lstStyle>
          <a:p>
            <a:pPr>
              <a:defRPr/>
            </a:pPr>
            <a:r>
              <a:rPr lang="en-US" altLang="zh-CN"/>
              <a:t>5-</a:t>
            </a:r>
            <a:fld id="{D77D30EB-CC9D-43C1-82C7-B32F0A8CE610}" type="slidenum">
              <a:rPr lang="en-US" altLang="zh-CN"/>
              <a:pPr>
                <a:defRPr/>
              </a:pPr>
              <a:t>‹#›</a:t>
            </a:fld>
            <a:endParaRPr lang="en-US" altLang="zh-CN"/>
          </a:p>
        </p:txBody>
      </p:sp>
    </p:spTree>
    <p:extLst>
      <p:ext uri="{BB962C8B-B14F-4D97-AF65-F5344CB8AC3E}">
        <p14:creationId xmlns:p14="http://schemas.microsoft.com/office/powerpoint/2010/main" val="786584889"/>
      </p:ext>
    </p:extLst>
  </p:cSld>
  <p:clrMapOvr>
    <a:masterClrMapping/>
  </p:clrMapOvr>
  <p:transition spd="slow">
    <p:sndAc>
      <p:endSnd/>
    </p:sndAc>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B0965A09-0868-4E72-ADB3-8ADB9C49B37B}" type="slidenum">
              <a:rPr lang="en-US" altLang="zh-CN"/>
              <a:pPr>
                <a:defRPr/>
              </a:pPr>
              <a:t>‹#›</a:t>
            </a:fld>
            <a:endParaRPr lang="en-US" altLang="zh-CN"/>
          </a:p>
        </p:txBody>
      </p:sp>
    </p:spTree>
    <p:extLst>
      <p:ext uri="{BB962C8B-B14F-4D97-AF65-F5344CB8AC3E}">
        <p14:creationId xmlns:p14="http://schemas.microsoft.com/office/powerpoint/2010/main" val="4159581046"/>
      </p:ext>
    </p:extLst>
  </p:cSld>
  <p:clrMapOvr>
    <a:masterClrMapping/>
  </p:clrMapOvr>
  <p:transition spd="slow">
    <p:sndAc>
      <p:endSnd/>
    </p:sndAc>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5" name="Slide Number Placeholder 4"/>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F6EB88F4-3B7D-4792-9CB2-E8902ADEAAB3}" type="slidenum">
              <a:rPr lang="en-US" altLang="zh-CN"/>
              <a:pPr>
                <a:defRPr/>
              </a:pPr>
              <a:t>‹#›</a:t>
            </a:fld>
            <a:endParaRPr lang="en-US" altLang="zh-CN"/>
          </a:p>
        </p:txBody>
      </p:sp>
    </p:spTree>
    <p:extLst>
      <p:ext uri="{BB962C8B-B14F-4D97-AF65-F5344CB8AC3E}">
        <p14:creationId xmlns:p14="http://schemas.microsoft.com/office/powerpoint/2010/main" val="3795180675"/>
      </p:ext>
    </p:extLst>
  </p:cSld>
  <p:clrMapOvr>
    <a:masterClrMapping/>
  </p:clrMapOvr>
  <p:transition spd="slow">
    <p:sndAc>
      <p:endSnd/>
    </p:sndAc>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14400"/>
            <a:ext cx="4038600" cy="5211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C41A30D6-EB6F-4E69-9AC7-23319D286715}" type="slidenum">
              <a:rPr lang="en-US" altLang="zh-CN"/>
              <a:pPr>
                <a:defRPr/>
              </a:pPr>
              <a:t>‹#›</a:t>
            </a:fld>
            <a:endParaRPr lang="en-US" altLang="zh-CN"/>
          </a:p>
        </p:txBody>
      </p:sp>
    </p:spTree>
    <p:extLst>
      <p:ext uri="{BB962C8B-B14F-4D97-AF65-F5344CB8AC3E}">
        <p14:creationId xmlns:p14="http://schemas.microsoft.com/office/powerpoint/2010/main" val="393698692"/>
      </p:ext>
    </p:extLst>
  </p:cSld>
  <p:clrMapOvr>
    <a:masterClrMapping/>
  </p:clrMapOvr>
  <p:transition spd="slow">
    <p:sndAc>
      <p:endSnd/>
    </p:sndAc>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8" name="Slide Number Placeholder 7"/>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26296D43-62CB-45BB-B797-73D95EC06ED0}" type="slidenum">
              <a:rPr lang="en-US" altLang="zh-CN"/>
              <a:pPr>
                <a:defRPr/>
              </a:pPr>
              <a:t>‹#›</a:t>
            </a:fld>
            <a:endParaRPr lang="en-US" altLang="zh-CN"/>
          </a:p>
        </p:txBody>
      </p:sp>
    </p:spTree>
    <p:extLst>
      <p:ext uri="{BB962C8B-B14F-4D97-AF65-F5344CB8AC3E}">
        <p14:creationId xmlns:p14="http://schemas.microsoft.com/office/powerpoint/2010/main" val="3132805856"/>
      </p:ext>
    </p:extLst>
  </p:cSld>
  <p:clrMapOvr>
    <a:masterClrMapping/>
  </p:clrMapOvr>
  <p:transition spd="slow">
    <p:sndAc>
      <p:endSnd/>
    </p:sndAc>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4" name="Slide Number Placeholder 3"/>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45C2507D-F72C-4F6D-846C-1C6E136D8048}" type="slidenum">
              <a:rPr lang="en-US" altLang="zh-CN"/>
              <a:pPr>
                <a:defRPr/>
              </a:pPr>
              <a:t>‹#›</a:t>
            </a:fld>
            <a:endParaRPr lang="en-US" altLang="zh-CN"/>
          </a:p>
        </p:txBody>
      </p:sp>
    </p:spTree>
    <p:extLst>
      <p:ext uri="{BB962C8B-B14F-4D97-AF65-F5344CB8AC3E}">
        <p14:creationId xmlns:p14="http://schemas.microsoft.com/office/powerpoint/2010/main" val="4294233291"/>
      </p:ext>
    </p:extLst>
  </p:cSld>
  <p:clrMapOvr>
    <a:masterClrMapping/>
  </p:clrMapOvr>
  <p:transition spd="slow">
    <p:sndAc>
      <p:endSnd/>
    </p:sndAc>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3" name="Slide Number Placeholder 2"/>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311A2B0B-AB27-4FCD-B7F8-17C15E394043}" type="slidenum">
              <a:rPr lang="en-US" altLang="zh-CN"/>
              <a:pPr>
                <a:defRPr/>
              </a:pPr>
              <a:t>‹#›</a:t>
            </a:fld>
            <a:endParaRPr lang="en-US" altLang="zh-CN"/>
          </a:p>
        </p:txBody>
      </p:sp>
    </p:spTree>
    <p:extLst>
      <p:ext uri="{BB962C8B-B14F-4D97-AF65-F5344CB8AC3E}">
        <p14:creationId xmlns:p14="http://schemas.microsoft.com/office/powerpoint/2010/main" val="3401671339"/>
      </p:ext>
    </p:extLst>
  </p:cSld>
  <p:clrMapOvr>
    <a:masterClrMapping/>
  </p:clrMapOvr>
  <p:transition spd="slow">
    <p:sndAc>
      <p:endSnd/>
    </p:sndAc>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D6200191-2192-4CC3-9F22-634919510558}" type="slidenum">
              <a:rPr lang="en-US" altLang="zh-CN"/>
              <a:pPr>
                <a:defRPr/>
              </a:pPr>
              <a:t>‹#›</a:t>
            </a:fld>
            <a:endParaRPr lang="en-US" altLang="zh-CN"/>
          </a:p>
        </p:txBody>
      </p:sp>
    </p:spTree>
    <p:extLst>
      <p:ext uri="{BB962C8B-B14F-4D97-AF65-F5344CB8AC3E}">
        <p14:creationId xmlns:p14="http://schemas.microsoft.com/office/powerpoint/2010/main" val="768638359"/>
      </p:ext>
    </p:extLst>
  </p:cSld>
  <p:clrMapOvr>
    <a:masterClrMapping/>
  </p:clrMapOvr>
  <p:transition spd="slow">
    <p:sndAc>
      <p:endSnd/>
    </p:sndAc>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eaLnBrk="0" hangingPunct="0">
              <a:defRPr>
                <a:latin typeface="Arial" charset="0"/>
              </a:defRPr>
            </a:lvl1pPr>
          </a:lstStyle>
          <a:p>
            <a:pPr>
              <a:defRPr/>
            </a:pPr>
            <a:endParaRPr lang="en-US" altLang="zh-CN"/>
          </a:p>
        </p:txBody>
      </p:sp>
      <p:sp>
        <p:nvSpPr>
          <p:cNvPr id="6" name="Slide Number Placeholder 5"/>
          <p:cNvSpPr>
            <a:spLocks noGrp="1"/>
          </p:cNvSpPr>
          <p:nvPr>
            <p:ph type="sldNum" sz="quarter" idx="11"/>
          </p:nvPr>
        </p:nvSpPr>
        <p:spPr/>
        <p:txBody>
          <a:bodyPr/>
          <a:lstStyle>
            <a:lvl1pPr eaLnBrk="0" hangingPunct="0">
              <a:defRPr>
                <a:latin typeface="Arial" panose="020B0604020202020204" pitchFamily="34" charset="0"/>
              </a:defRPr>
            </a:lvl1pPr>
          </a:lstStyle>
          <a:p>
            <a:pPr>
              <a:defRPr/>
            </a:pPr>
            <a:r>
              <a:rPr lang="en-US" altLang="zh-CN"/>
              <a:t>5-</a:t>
            </a:r>
            <a:fld id="{87A32C22-C52C-4362-9202-5E79FA412F28}" type="slidenum">
              <a:rPr lang="en-US" altLang="zh-CN"/>
              <a:pPr>
                <a:defRPr/>
              </a:pPr>
              <a:t>‹#›</a:t>
            </a:fld>
            <a:endParaRPr lang="en-US" altLang="zh-CN"/>
          </a:p>
        </p:txBody>
      </p:sp>
    </p:spTree>
    <p:extLst>
      <p:ext uri="{BB962C8B-B14F-4D97-AF65-F5344CB8AC3E}">
        <p14:creationId xmlns:p14="http://schemas.microsoft.com/office/powerpoint/2010/main" val="4118649990"/>
      </p:ext>
    </p:extLst>
  </p:cSld>
  <p:clrMapOvr>
    <a:masterClrMapping/>
  </p:clrMapOvr>
  <p:transition spd="slow">
    <p:sndAc>
      <p:endSnd/>
    </p:sndAc>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9.xml"/><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10.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20.xml"/><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theme" Target="../theme/theme11.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1.xml"/><Relationship Id="rId3" Type="http://schemas.openxmlformats.org/officeDocument/2006/relationships/slideLayout" Target="../slideLayouts/slideLayout126.xml"/><Relationship Id="rId7" Type="http://schemas.openxmlformats.org/officeDocument/2006/relationships/slideLayout" Target="../slideLayouts/slideLayout130.xml"/><Relationship Id="rId12" Type="http://schemas.openxmlformats.org/officeDocument/2006/relationships/theme" Target="../theme/theme12.xml"/><Relationship Id="rId2" Type="http://schemas.openxmlformats.org/officeDocument/2006/relationships/slideLayout" Target="../slideLayouts/slideLayout125.xml"/><Relationship Id="rId1" Type="http://schemas.openxmlformats.org/officeDocument/2006/relationships/slideLayout" Target="../slideLayouts/slideLayout124.xml"/><Relationship Id="rId6" Type="http://schemas.openxmlformats.org/officeDocument/2006/relationships/slideLayout" Target="../slideLayouts/slideLayout129.xml"/><Relationship Id="rId11" Type="http://schemas.openxmlformats.org/officeDocument/2006/relationships/slideLayout" Target="../slideLayouts/slideLayout134.xml"/><Relationship Id="rId5" Type="http://schemas.openxmlformats.org/officeDocument/2006/relationships/slideLayout" Target="../slideLayouts/slideLayout128.xml"/><Relationship Id="rId10" Type="http://schemas.openxmlformats.org/officeDocument/2006/relationships/slideLayout" Target="../slideLayouts/slideLayout133.xml"/><Relationship Id="rId4" Type="http://schemas.openxmlformats.org/officeDocument/2006/relationships/slideLayout" Target="../slideLayouts/slideLayout127.xml"/><Relationship Id="rId9" Type="http://schemas.openxmlformats.org/officeDocument/2006/relationships/slideLayout" Target="../slideLayouts/slideLayout132.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2.xml"/><Relationship Id="rId13" Type="http://schemas.openxmlformats.org/officeDocument/2006/relationships/theme" Target="../theme/theme13.xml"/><Relationship Id="rId3" Type="http://schemas.openxmlformats.org/officeDocument/2006/relationships/slideLayout" Target="../slideLayouts/slideLayout137.xml"/><Relationship Id="rId7" Type="http://schemas.openxmlformats.org/officeDocument/2006/relationships/slideLayout" Target="../slideLayouts/slideLayout141.xml"/><Relationship Id="rId12" Type="http://schemas.openxmlformats.org/officeDocument/2006/relationships/slideLayout" Target="../slideLayouts/slideLayout146.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slideLayout" Target="../slideLayouts/slideLayout145.xml"/><Relationship Id="rId5" Type="http://schemas.openxmlformats.org/officeDocument/2006/relationships/slideLayout" Target="../slideLayouts/slideLayout139.xml"/><Relationship Id="rId10" Type="http://schemas.openxmlformats.org/officeDocument/2006/relationships/slideLayout" Target="../slideLayouts/slideLayout144.xml"/><Relationship Id="rId4" Type="http://schemas.openxmlformats.org/officeDocument/2006/relationships/slideLayout" Target="../slideLayouts/slideLayout138.xml"/><Relationship Id="rId9" Type="http://schemas.openxmlformats.org/officeDocument/2006/relationships/slideLayout" Target="../slideLayouts/slideLayout14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4.xml"/><Relationship Id="rId3" Type="http://schemas.openxmlformats.org/officeDocument/2006/relationships/slideLayout" Target="../slideLayouts/slideLayout149.xml"/><Relationship Id="rId7" Type="http://schemas.openxmlformats.org/officeDocument/2006/relationships/slideLayout" Target="../slideLayouts/slideLayout153.xml"/><Relationship Id="rId12" Type="http://schemas.openxmlformats.org/officeDocument/2006/relationships/theme" Target="../theme/theme14.xml"/><Relationship Id="rId2" Type="http://schemas.openxmlformats.org/officeDocument/2006/relationships/slideLayout" Target="../slideLayouts/slideLayout148.xml"/><Relationship Id="rId1" Type="http://schemas.openxmlformats.org/officeDocument/2006/relationships/slideLayout" Target="../slideLayouts/slideLayout147.xml"/><Relationship Id="rId6" Type="http://schemas.openxmlformats.org/officeDocument/2006/relationships/slideLayout" Target="../slideLayouts/slideLayout152.xml"/><Relationship Id="rId11" Type="http://schemas.openxmlformats.org/officeDocument/2006/relationships/slideLayout" Target="../slideLayouts/slideLayout157.xml"/><Relationship Id="rId5" Type="http://schemas.openxmlformats.org/officeDocument/2006/relationships/slideLayout" Target="../slideLayouts/slideLayout151.xml"/><Relationship Id="rId10" Type="http://schemas.openxmlformats.org/officeDocument/2006/relationships/slideLayout" Target="../slideLayouts/slideLayout156.xml"/><Relationship Id="rId4" Type="http://schemas.openxmlformats.org/officeDocument/2006/relationships/slideLayout" Target="../slideLayouts/slideLayout150.xml"/><Relationship Id="rId9" Type="http://schemas.openxmlformats.org/officeDocument/2006/relationships/slideLayout" Target="../slideLayouts/slideLayout155.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5.xml"/><Relationship Id="rId3" Type="http://schemas.openxmlformats.org/officeDocument/2006/relationships/slideLayout" Target="../slideLayouts/slideLayout160.xml"/><Relationship Id="rId7" Type="http://schemas.openxmlformats.org/officeDocument/2006/relationships/slideLayout" Target="../slideLayouts/slideLayout164.xml"/><Relationship Id="rId12" Type="http://schemas.openxmlformats.org/officeDocument/2006/relationships/theme" Target="../theme/theme15.xml"/><Relationship Id="rId2" Type="http://schemas.openxmlformats.org/officeDocument/2006/relationships/slideLayout" Target="../slideLayouts/slideLayout159.xml"/><Relationship Id="rId1" Type="http://schemas.openxmlformats.org/officeDocument/2006/relationships/slideLayout" Target="../slideLayouts/slideLayout158.xml"/><Relationship Id="rId6" Type="http://schemas.openxmlformats.org/officeDocument/2006/relationships/slideLayout" Target="../slideLayouts/slideLayout163.xml"/><Relationship Id="rId11" Type="http://schemas.openxmlformats.org/officeDocument/2006/relationships/slideLayout" Target="../slideLayouts/slideLayout168.xml"/><Relationship Id="rId5" Type="http://schemas.openxmlformats.org/officeDocument/2006/relationships/slideLayout" Target="../slideLayouts/slideLayout162.xml"/><Relationship Id="rId10" Type="http://schemas.openxmlformats.org/officeDocument/2006/relationships/slideLayout" Target="../slideLayouts/slideLayout167.xml"/><Relationship Id="rId4" Type="http://schemas.openxmlformats.org/officeDocument/2006/relationships/slideLayout" Target="../slideLayouts/slideLayout161.xml"/><Relationship Id="rId9" Type="http://schemas.openxmlformats.org/officeDocument/2006/relationships/slideLayout" Target="../slideLayouts/slideLayout166.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6.xml"/><Relationship Id="rId3" Type="http://schemas.openxmlformats.org/officeDocument/2006/relationships/slideLayout" Target="../slideLayouts/slideLayout171.xml"/><Relationship Id="rId7" Type="http://schemas.openxmlformats.org/officeDocument/2006/relationships/slideLayout" Target="../slideLayouts/slideLayout175.xml"/><Relationship Id="rId12" Type="http://schemas.openxmlformats.org/officeDocument/2006/relationships/theme" Target="../theme/theme16.xml"/><Relationship Id="rId2" Type="http://schemas.openxmlformats.org/officeDocument/2006/relationships/slideLayout" Target="../slideLayouts/slideLayout170.xml"/><Relationship Id="rId1" Type="http://schemas.openxmlformats.org/officeDocument/2006/relationships/slideLayout" Target="../slideLayouts/slideLayout169.xml"/><Relationship Id="rId6" Type="http://schemas.openxmlformats.org/officeDocument/2006/relationships/slideLayout" Target="../slideLayouts/slideLayout174.xml"/><Relationship Id="rId11" Type="http://schemas.openxmlformats.org/officeDocument/2006/relationships/slideLayout" Target="../slideLayouts/slideLayout179.xml"/><Relationship Id="rId5" Type="http://schemas.openxmlformats.org/officeDocument/2006/relationships/slideLayout" Target="../slideLayouts/slideLayout173.xml"/><Relationship Id="rId10" Type="http://schemas.openxmlformats.org/officeDocument/2006/relationships/slideLayout" Target="../slideLayouts/slideLayout178.xml"/><Relationship Id="rId4" Type="http://schemas.openxmlformats.org/officeDocument/2006/relationships/slideLayout" Target="../slideLayouts/slideLayout172.xml"/><Relationship Id="rId9" Type="http://schemas.openxmlformats.org/officeDocument/2006/relationships/slideLayout" Target="../slideLayouts/slideLayout177.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87.xml"/><Relationship Id="rId3" Type="http://schemas.openxmlformats.org/officeDocument/2006/relationships/slideLayout" Target="../slideLayouts/slideLayout182.xml"/><Relationship Id="rId7" Type="http://schemas.openxmlformats.org/officeDocument/2006/relationships/slideLayout" Target="../slideLayouts/slideLayout186.xml"/><Relationship Id="rId12" Type="http://schemas.openxmlformats.org/officeDocument/2006/relationships/theme" Target="../theme/theme17.xml"/><Relationship Id="rId2" Type="http://schemas.openxmlformats.org/officeDocument/2006/relationships/slideLayout" Target="../slideLayouts/slideLayout181.xml"/><Relationship Id="rId1" Type="http://schemas.openxmlformats.org/officeDocument/2006/relationships/slideLayout" Target="../slideLayouts/slideLayout180.xml"/><Relationship Id="rId6" Type="http://schemas.openxmlformats.org/officeDocument/2006/relationships/slideLayout" Target="../slideLayouts/slideLayout185.xml"/><Relationship Id="rId11" Type="http://schemas.openxmlformats.org/officeDocument/2006/relationships/slideLayout" Target="../slideLayouts/slideLayout190.xml"/><Relationship Id="rId5" Type="http://schemas.openxmlformats.org/officeDocument/2006/relationships/slideLayout" Target="../slideLayouts/slideLayout184.xml"/><Relationship Id="rId10" Type="http://schemas.openxmlformats.org/officeDocument/2006/relationships/slideLayout" Target="../slideLayouts/slideLayout189.xml"/><Relationship Id="rId4" Type="http://schemas.openxmlformats.org/officeDocument/2006/relationships/slideLayout" Target="../slideLayouts/slideLayout183.xml"/><Relationship Id="rId9" Type="http://schemas.openxmlformats.org/officeDocument/2006/relationships/slideLayout" Target="../slideLayouts/slideLayout188.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98.xml"/><Relationship Id="rId3" Type="http://schemas.openxmlformats.org/officeDocument/2006/relationships/slideLayout" Target="../slideLayouts/slideLayout193.xml"/><Relationship Id="rId7" Type="http://schemas.openxmlformats.org/officeDocument/2006/relationships/slideLayout" Target="../slideLayouts/slideLayout197.xml"/><Relationship Id="rId12" Type="http://schemas.openxmlformats.org/officeDocument/2006/relationships/theme" Target="../theme/theme18.xml"/><Relationship Id="rId2" Type="http://schemas.openxmlformats.org/officeDocument/2006/relationships/slideLayout" Target="../slideLayouts/slideLayout192.xml"/><Relationship Id="rId1" Type="http://schemas.openxmlformats.org/officeDocument/2006/relationships/slideLayout" Target="../slideLayouts/slideLayout191.xml"/><Relationship Id="rId6" Type="http://schemas.openxmlformats.org/officeDocument/2006/relationships/slideLayout" Target="../slideLayouts/slideLayout196.xml"/><Relationship Id="rId11" Type="http://schemas.openxmlformats.org/officeDocument/2006/relationships/slideLayout" Target="../slideLayouts/slideLayout201.xml"/><Relationship Id="rId5" Type="http://schemas.openxmlformats.org/officeDocument/2006/relationships/slideLayout" Target="../slideLayouts/slideLayout195.xml"/><Relationship Id="rId10" Type="http://schemas.openxmlformats.org/officeDocument/2006/relationships/slideLayout" Target="../slideLayouts/slideLayout200.xml"/><Relationship Id="rId4" Type="http://schemas.openxmlformats.org/officeDocument/2006/relationships/slideLayout" Target="../slideLayouts/slideLayout194.xml"/><Relationship Id="rId9" Type="http://schemas.openxmlformats.org/officeDocument/2006/relationships/slideLayout" Target="../slideLayouts/slideLayout199.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209.xml"/><Relationship Id="rId3" Type="http://schemas.openxmlformats.org/officeDocument/2006/relationships/slideLayout" Target="../slideLayouts/slideLayout204.xml"/><Relationship Id="rId7" Type="http://schemas.openxmlformats.org/officeDocument/2006/relationships/slideLayout" Target="../slideLayouts/slideLayout208.xml"/><Relationship Id="rId12" Type="http://schemas.openxmlformats.org/officeDocument/2006/relationships/theme" Target="../theme/theme19.xml"/><Relationship Id="rId2" Type="http://schemas.openxmlformats.org/officeDocument/2006/relationships/slideLayout" Target="../slideLayouts/slideLayout203.xml"/><Relationship Id="rId1" Type="http://schemas.openxmlformats.org/officeDocument/2006/relationships/slideLayout" Target="../slideLayouts/slideLayout202.xml"/><Relationship Id="rId6" Type="http://schemas.openxmlformats.org/officeDocument/2006/relationships/slideLayout" Target="../slideLayouts/slideLayout207.xml"/><Relationship Id="rId11" Type="http://schemas.openxmlformats.org/officeDocument/2006/relationships/slideLayout" Target="../slideLayouts/slideLayout212.xml"/><Relationship Id="rId5" Type="http://schemas.openxmlformats.org/officeDocument/2006/relationships/slideLayout" Target="../slideLayouts/slideLayout206.xml"/><Relationship Id="rId10" Type="http://schemas.openxmlformats.org/officeDocument/2006/relationships/slideLayout" Target="../slideLayouts/slideLayout211.xml"/><Relationship Id="rId4" Type="http://schemas.openxmlformats.org/officeDocument/2006/relationships/slideLayout" Target="../slideLayouts/slideLayout205.xml"/><Relationship Id="rId9" Type="http://schemas.openxmlformats.org/officeDocument/2006/relationships/slideLayout" Target="../slideLayouts/slideLayout21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5.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theme" Target="../theme/theme6.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7.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theme" Target="../theme/theme8.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8.xml"/><Relationship Id="rId3" Type="http://schemas.openxmlformats.org/officeDocument/2006/relationships/slideLayout" Target="../slideLayouts/slideLayout93.xml"/><Relationship Id="rId7" Type="http://schemas.openxmlformats.org/officeDocument/2006/relationships/slideLayout" Target="../slideLayouts/slideLayout97.xml"/><Relationship Id="rId12" Type="http://schemas.openxmlformats.org/officeDocument/2006/relationships/theme" Target="../theme/theme9.xml"/><Relationship Id="rId2" Type="http://schemas.openxmlformats.org/officeDocument/2006/relationships/slideLayout" Target="../slideLayouts/slideLayout92.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5" Type="http://schemas.openxmlformats.org/officeDocument/2006/relationships/slideLayout" Target="../slideLayouts/slideLayout95.xml"/><Relationship Id="rId10" Type="http://schemas.openxmlformats.org/officeDocument/2006/relationships/slideLayout" Target="../slideLayouts/slideLayout100.xml"/><Relationship Id="rId4" Type="http://schemas.openxmlformats.org/officeDocument/2006/relationships/slideLayout" Target="../slideLayouts/slideLayout94.xml"/><Relationship Id="rId9" Type="http://schemas.openxmlformats.org/officeDocument/2006/relationships/slideLayout" Target="../slideLayouts/slideLayout9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000058"/>
            </a:gs>
            <a:gs pos="100000">
              <a:schemeClr val="bg1"/>
            </a:gs>
          </a:gsLst>
          <a:lin ang="2700000" scaled="1"/>
        </a:gra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0" y="0"/>
            <a:ext cx="9144000" cy="6856413"/>
            <a:chOff x="0" y="0"/>
            <a:chExt cx="5760" cy="4319"/>
          </a:xfrm>
        </p:grpSpPr>
        <p:sp>
          <p:nvSpPr>
            <p:cNvPr id="44035" name="Freeform 3"/>
            <p:cNvSpPr>
              <a:spLocks/>
            </p:cNvSpPr>
            <p:nvPr/>
          </p:nvSpPr>
          <p:spPr bwMode="hidden">
            <a:xfrm>
              <a:off x="0" y="12"/>
              <a:ext cx="5758" cy="3273"/>
            </a:xfrm>
            <a:custGeom>
              <a:avLst/>
              <a:gdLst/>
              <a:ahLst/>
              <a:cxnLst>
                <a:cxn ang="0">
                  <a:pos x="3193" y="1816"/>
                </a:cxn>
                <a:cxn ang="0">
                  <a:pos x="0" y="0"/>
                </a:cxn>
                <a:cxn ang="0">
                  <a:pos x="0" y="522"/>
                </a:cxn>
                <a:cxn ang="0">
                  <a:pos x="3037" y="1978"/>
                </a:cxn>
                <a:cxn ang="0">
                  <a:pos x="5740" y="3273"/>
                </a:cxn>
                <a:cxn ang="0">
                  <a:pos x="5740" y="3267"/>
                </a:cxn>
                <a:cxn ang="0">
                  <a:pos x="3193" y="1816"/>
                </a:cxn>
                <a:cxn ang="0">
                  <a:pos x="3193" y="1816"/>
                </a:cxn>
              </a:cxnLst>
              <a:rect l="0" t="0" r="r" b="b"/>
              <a:pathLst>
                <a:path w="5740" h="3273">
                  <a:moveTo>
                    <a:pt x="3193" y="1816"/>
                  </a:moveTo>
                  <a:lnTo>
                    <a:pt x="0" y="0"/>
                  </a:lnTo>
                  <a:lnTo>
                    <a:pt x="0" y="522"/>
                  </a:lnTo>
                  <a:lnTo>
                    <a:pt x="3037" y="1978"/>
                  </a:lnTo>
                  <a:lnTo>
                    <a:pt x="5740" y="3273"/>
                  </a:lnTo>
                  <a:lnTo>
                    <a:pt x="5740" y="3267"/>
                  </a:lnTo>
                  <a:lnTo>
                    <a:pt x="3193" y="1816"/>
                  </a:lnTo>
                  <a:lnTo>
                    <a:pt x="3193" y="1816"/>
                  </a:lnTo>
                  <a:close/>
                </a:path>
              </a:pathLst>
            </a:custGeom>
            <a:gradFill rotWithShape="0">
              <a:gsLst>
                <a:gs pos="0">
                  <a:schemeClr val="bg2">
                    <a:gamma/>
                    <a:shade val="63529"/>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44036" name="Freeform 4"/>
            <p:cNvSpPr>
              <a:spLocks/>
            </p:cNvSpPr>
            <p:nvPr/>
          </p:nvSpPr>
          <p:spPr bwMode="hidden">
            <a:xfrm>
              <a:off x="149" y="0"/>
              <a:ext cx="5609" cy="3243"/>
            </a:xfrm>
            <a:custGeom>
              <a:avLst/>
              <a:gdLst/>
              <a:ahLst/>
              <a:cxnLst>
                <a:cxn ang="0">
                  <a:pos x="3163" y="1714"/>
                </a:cxn>
                <a:cxn ang="0">
                  <a:pos x="431" y="0"/>
                </a:cxn>
                <a:cxn ang="0">
                  <a:pos x="0" y="0"/>
                </a:cxn>
                <a:cxn ang="0">
                  <a:pos x="3086" y="1786"/>
                </a:cxn>
                <a:cxn ang="0">
                  <a:pos x="5591" y="3243"/>
                </a:cxn>
                <a:cxn ang="0">
                  <a:pos x="5591" y="3237"/>
                </a:cxn>
                <a:cxn ang="0">
                  <a:pos x="3163" y="1714"/>
                </a:cxn>
                <a:cxn ang="0">
                  <a:pos x="3163" y="1714"/>
                </a:cxn>
              </a:cxnLst>
              <a:rect l="0" t="0" r="r" b="b"/>
              <a:pathLst>
                <a:path w="5591" h="3243">
                  <a:moveTo>
                    <a:pt x="3163" y="1714"/>
                  </a:moveTo>
                  <a:lnTo>
                    <a:pt x="431" y="0"/>
                  </a:lnTo>
                  <a:lnTo>
                    <a:pt x="0" y="0"/>
                  </a:lnTo>
                  <a:lnTo>
                    <a:pt x="3086" y="1786"/>
                  </a:lnTo>
                  <a:lnTo>
                    <a:pt x="5591" y="3243"/>
                  </a:lnTo>
                  <a:lnTo>
                    <a:pt x="5591" y="3237"/>
                  </a:lnTo>
                  <a:lnTo>
                    <a:pt x="3163" y="1714"/>
                  </a:lnTo>
                  <a:lnTo>
                    <a:pt x="3163" y="1714"/>
                  </a:lnTo>
                  <a:close/>
                </a:path>
              </a:pathLst>
            </a:custGeom>
            <a:gradFill rotWithShape="0">
              <a:gsLst>
                <a:gs pos="0">
                  <a:schemeClr val="bg1">
                    <a:gamma/>
                    <a:shade val="6078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37" name="Freeform 5"/>
            <p:cNvSpPr>
              <a:spLocks/>
            </p:cNvSpPr>
            <p:nvPr/>
          </p:nvSpPr>
          <p:spPr bwMode="hidden">
            <a:xfrm>
              <a:off x="0" y="3433"/>
              <a:ext cx="4038" cy="191"/>
            </a:xfrm>
            <a:custGeom>
              <a:avLst/>
              <a:gdLst/>
              <a:ahLst/>
              <a:cxnLst>
                <a:cxn ang="0">
                  <a:pos x="0" y="156"/>
                </a:cxn>
                <a:cxn ang="0">
                  <a:pos x="4042" y="192"/>
                </a:cxn>
                <a:cxn ang="0">
                  <a:pos x="4042" y="144"/>
                </a:cxn>
                <a:cxn ang="0">
                  <a:pos x="0" y="0"/>
                </a:cxn>
                <a:cxn ang="0">
                  <a:pos x="0" y="156"/>
                </a:cxn>
                <a:cxn ang="0">
                  <a:pos x="0" y="156"/>
                </a:cxn>
              </a:cxnLst>
              <a:rect l="0" t="0" r="r" b="b"/>
              <a:pathLst>
                <a:path w="4042" h="192">
                  <a:moveTo>
                    <a:pt x="0" y="156"/>
                  </a:moveTo>
                  <a:lnTo>
                    <a:pt x="4042" y="192"/>
                  </a:lnTo>
                  <a:lnTo>
                    <a:pt x="4042" y="144"/>
                  </a:lnTo>
                  <a:lnTo>
                    <a:pt x="0" y="0"/>
                  </a:lnTo>
                  <a:lnTo>
                    <a:pt x="0" y="156"/>
                  </a:lnTo>
                  <a:lnTo>
                    <a:pt x="0" y="156"/>
                  </a:lnTo>
                  <a:close/>
                </a:path>
              </a:pathLst>
            </a:custGeom>
            <a:gradFill rotWithShape="0">
              <a:gsLst>
                <a:gs pos="0">
                  <a:schemeClr val="bg2">
                    <a:gamma/>
                    <a:shade val="75686"/>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1033" name="Freeform 6"/>
            <p:cNvSpPr>
              <a:spLocks/>
            </p:cNvSpPr>
            <p:nvPr/>
          </p:nvSpPr>
          <p:spPr bwMode="hidden">
            <a:xfrm>
              <a:off x="4038" y="3577"/>
              <a:ext cx="1720" cy="65"/>
            </a:xfrm>
            <a:custGeom>
              <a:avLst/>
              <a:gdLst>
                <a:gd name="T0" fmla="*/ 1588 w 1722"/>
                <a:gd name="T1" fmla="*/ 33 h 66"/>
                <a:gd name="T2" fmla="*/ 1588 w 1722"/>
                <a:gd name="T3" fmla="*/ 33 h 66"/>
                <a:gd name="T4" fmla="*/ 0 w 1722"/>
                <a:gd name="T5" fmla="*/ 0 h 66"/>
                <a:gd name="T6" fmla="*/ 0 w 1722"/>
                <a:gd name="T7" fmla="*/ 33 h 66"/>
                <a:gd name="T8" fmla="*/ 1588 w 1722"/>
                <a:gd name="T9" fmla="*/ 33 h 66"/>
                <a:gd name="T10" fmla="*/ 1588 w 1722"/>
                <a:gd name="T11" fmla="*/ 33 h 6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22" h="66">
                  <a:moveTo>
                    <a:pt x="1722" y="66"/>
                  </a:moveTo>
                  <a:lnTo>
                    <a:pt x="1722" y="60"/>
                  </a:lnTo>
                  <a:lnTo>
                    <a:pt x="0" y="0"/>
                  </a:lnTo>
                  <a:lnTo>
                    <a:pt x="0" y="48"/>
                  </a:lnTo>
                  <a:lnTo>
                    <a:pt x="1722" y="66"/>
                  </a:lnTo>
                  <a:close/>
                </a:path>
              </a:pathLst>
            </a:cu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39" name="Freeform 7"/>
            <p:cNvSpPr>
              <a:spLocks/>
            </p:cNvSpPr>
            <p:nvPr/>
          </p:nvSpPr>
          <p:spPr bwMode="hidden">
            <a:xfrm>
              <a:off x="0" y="3726"/>
              <a:ext cx="4784" cy="329"/>
            </a:xfrm>
            <a:custGeom>
              <a:avLst/>
              <a:gdLst/>
              <a:ahLst/>
              <a:cxnLst>
                <a:cxn ang="0">
                  <a:pos x="0" y="329"/>
                </a:cxn>
                <a:cxn ang="0">
                  <a:pos x="4789" y="77"/>
                </a:cxn>
                <a:cxn ang="0">
                  <a:pos x="4789" y="0"/>
                </a:cxn>
                <a:cxn ang="0">
                  <a:pos x="0" y="107"/>
                </a:cxn>
                <a:cxn ang="0">
                  <a:pos x="0" y="329"/>
                </a:cxn>
                <a:cxn ang="0">
                  <a:pos x="0" y="329"/>
                </a:cxn>
              </a:cxnLst>
              <a:rect l="0" t="0" r="r" b="b"/>
              <a:pathLst>
                <a:path w="4789" h="329">
                  <a:moveTo>
                    <a:pt x="0" y="329"/>
                  </a:moveTo>
                  <a:lnTo>
                    <a:pt x="4789" y="77"/>
                  </a:lnTo>
                  <a:lnTo>
                    <a:pt x="4789" y="0"/>
                  </a:lnTo>
                  <a:lnTo>
                    <a:pt x="0" y="107"/>
                  </a:lnTo>
                  <a:lnTo>
                    <a:pt x="0" y="329"/>
                  </a:lnTo>
                  <a:lnTo>
                    <a:pt x="0" y="329"/>
                  </a:lnTo>
                  <a:close/>
                </a:path>
              </a:pathLst>
            </a:custGeom>
            <a:gradFill rotWithShape="0">
              <a:gsLst>
                <a:gs pos="0">
                  <a:schemeClr val="bg1">
                    <a:gamma/>
                    <a:shade val="81961"/>
                    <a:invGamma/>
                  </a:schemeClr>
                </a:gs>
                <a:gs pos="100000">
                  <a:schemeClr val="bg1"/>
                </a:gs>
              </a:gsLst>
              <a:lin ang="0" scaled="1"/>
            </a:gradFill>
            <a:ln w="9525" cap="flat" cmpd="sng">
              <a:noFill/>
              <a:prstDash val="solid"/>
              <a:round/>
              <a:headEnd type="none" w="med" len="med"/>
              <a:tailEnd type="none" w="med" len="med"/>
            </a:ln>
            <a:effectLst/>
          </p:spPr>
          <p:txBody>
            <a:bodyPr/>
            <a:lstStyle/>
            <a:p>
              <a:pPr>
                <a:defRPr/>
              </a:pPr>
              <a:endParaRPr lang="en-US">
                <a:latin typeface="Arial" charset="0"/>
              </a:endParaRPr>
            </a:p>
          </p:txBody>
        </p:sp>
        <p:sp>
          <p:nvSpPr>
            <p:cNvPr id="1035" name="Freeform 8"/>
            <p:cNvSpPr>
              <a:spLocks/>
            </p:cNvSpPr>
            <p:nvPr/>
          </p:nvSpPr>
          <p:spPr bwMode="hidden">
            <a:xfrm>
              <a:off x="4784" y="3702"/>
              <a:ext cx="974" cy="101"/>
            </a:xfrm>
            <a:custGeom>
              <a:avLst/>
              <a:gdLst>
                <a:gd name="T0" fmla="*/ 908 w 975"/>
                <a:gd name="T1" fmla="*/ 48 h 101"/>
                <a:gd name="T2" fmla="*/ 908 w 975"/>
                <a:gd name="T3" fmla="*/ 0 h 101"/>
                <a:gd name="T4" fmla="*/ 0 w 975"/>
                <a:gd name="T5" fmla="*/ 24 h 101"/>
                <a:gd name="T6" fmla="*/ 0 w 975"/>
                <a:gd name="T7" fmla="*/ 101 h 101"/>
                <a:gd name="T8" fmla="*/ 908 w 975"/>
                <a:gd name="T9" fmla="*/ 48 h 101"/>
                <a:gd name="T10" fmla="*/ 908 w 975"/>
                <a:gd name="T11" fmla="*/ 48 h 1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75" h="101">
                  <a:moveTo>
                    <a:pt x="975" y="48"/>
                  </a:moveTo>
                  <a:lnTo>
                    <a:pt x="975" y="0"/>
                  </a:lnTo>
                  <a:lnTo>
                    <a:pt x="0" y="24"/>
                  </a:lnTo>
                  <a:lnTo>
                    <a:pt x="0" y="101"/>
                  </a:lnTo>
                  <a:lnTo>
                    <a:pt x="975" y="4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36" name="Freeform 9"/>
            <p:cNvSpPr>
              <a:spLocks/>
            </p:cNvSpPr>
            <p:nvPr/>
          </p:nvSpPr>
          <p:spPr bwMode="hidden">
            <a:xfrm>
              <a:off x="3619" y="3815"/>
              <a:ext cx="2139" cy="198"/>
            </a:xfrm>
            <a:custGeom>
              <a:avLst/>
              <a:gdLst>
                <a:gd name="T0" fmla="*/ 2007 w 2141"/>
                <a:gd name="T1" fmla="*/ 0 h 198"/>
                <a:gd name="T2" fmla="*/ 0 w 2141"/>
                <a:gd name="T3" fmla="*/ 156 h 198"/>
                <a:gd name="T4" fmla="*/ 0 w 2141"/>
                <a:gd name="T5" fmla="*/ 198 h 198"/>
                <a:gd name="T6" fmla="*/ 2007 w 2141"/>
                <a:gd name="T7" fmla="*/ 0 h 198"/>
                <a:gd name="T8" fmla="*/ 2007 w 2141"/>
                <a:gd name="T9" fmla="*/ 0 h 19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41" h="198">
                  <a:moveTo>
                    <a:pt x="2141" y="0"/>
                  </a:moveTo>
                  <a:lnTo>
                    <a:pt x="0" y="156"/>
                  </a:lnTo>
                  <a:lnTo>
                    <a:pt x="0" y="198"/>
                  </a:lnTo>
                  <a:lnTo>
                    <a:pt x="214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42" name="Freeform 10"/>
            <p:cNvSpPr>
              <a:spLocks/>
            </p:cNvSpPr>
            <p:nvPr/>
          </p:nvSpPr>
          <p:spPr bwMode="hidden">
            <a:xfrm>
              <a:off x="0" y="3971"/>
              <a:ext cx="3619" cy="348"/>
            </a:xfrm>
            <a:custGeom>
              <a:avLst/>
              <a:gdLst/>
              <a:ahLst/>
              <a:cxnLst>
                <a:cxn ang="0">
                  <a:pos x="0" y="348"/>
                </a:cxn>
                <a:cxn ang="0">
                  <a:pos x="311" y="348"/>
                </a:cxn>
                <a:cxn ang="0">
                  <a:pos x="3623" y="42"/>
                </a:cxn>
                <a:cxn ang="0">
                  <a:pos x="3623" y="0"/>
                </a:cxn>
                <a:cxn ang="0">
                  <a:pos x="0" y="264"/>
                </a:cxn>
                <a:cxn ang="0">
                  <a:pos x="0" y="348"/>
                </a:cxn>
                <a:cxn ang="0">
                  <a:pos x="0" y="348"/>
                </a:cxn>
              </a:cxnLst>
              <a:rect l="0" t="0" r="r" b="b"/>
              <a:pathLst>
                <a:path w="3623" h="348">
                  <a:moveTo>
                    <a:pt x="0" y="348"/>
                  </a:moveTo>
                  <a:lnTo>
                    <a:pt x="311" y="348"/>
                  </a:lnTo>
                  <a:lnTo>
                    <a:pt x="3623" y="42"/>
                  </a:lnTo>
                  <a:lnTo>
                    <a:pt x="3623" y="0"/>
                  </a:lnTo>
                  <a:lnTo>
                    <a:pt x="0" y="264"/>
                  </a:lnTo>
                  <a:lnTo>
                    <a:pt x="0" y="348"/>
                  </a:lnTo>
                  <a:lnTo>
                    <a:pt x="0" y="348"/>
                  </a:lnTo>
                  <a:close/>
                </a:path>
              </a:pathLst>
            </a:custGeom>
            <a:gradFill rotWithShape="0">
              <a:gsLst>
                <a:gs pos="0">
                  <a:schemeClr val="bg1">
                    <a:gamma/>
                    <a:shade val="72549"/>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1038" name="Freeform 11"/>
            <p:cNvSpPr>
              <a:spLocks/>
            </p:cNvSpPr>
            <p:nvPr/>
          </p:nvSpPr>
          <p:spPr bwMode="hidden">
            <a:xfrm>
              <a:off x="2097" y="4043"/>
              <a:ext cx="2514" cy="276"/>
            </a:xfrm>
            <a:custGeom>
              <a:avLst/>
              <a:gdLst>
                <a:gd name="T0" fmla="*/ 2019 w 2517"/>
                <a:gd name="T1" fmla="*/ 276 h 276"/>
                <a:gd name="T2" fmla="*/ 2316 w 2517"/>
                <a:gd name="T3" fmla="*/ 204 h 276"/>
                <a:gd name="T4" fmla="*/ 2071 w 2517"/>
                <a:gd name="T5" fmla="*/ 0 h 276"/>
                <a:gd name="T6" fmla="*/ 0 w 2517"/>
                <a:gd name="T7" fmla="*/ 276 h 276"/>
                <a:gd name="T8" fmla="*/ 2019 w 2517"/>
                <a:gd name="T9" fmla="*/ 276 h 276"/>
                <a:gd name="T10" fmla="*/ 2019 w 2517"/>
                <a:gd name="T11" fmla="*/ 276 h 2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17" h="276">
                  <a:moveTo>
                    <a:pt x="2182" y="276"/>
                  </a:moveTo>
                  <a:lnTo>
                    <a:pt x="2517" y="204"/>
                  </a:lnTo>
                  <a:lnTo>
                    <a:pt x="2260" y="0"/>
                  </a:lnTo>
                  <a:lnTo>
                    <a:pt x="0" y="276"/>
                  </a:lnTo>
                  <a:lnTo>
                    <a:pt x="2182" y="2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44" name="Freeform 12"/>
            <p:cNvSpPr>
              <a:spLocks/>
            </p:cNvSpPr>
            <p:nvPr/>
          </p:nvSpPr>
          <p:spPr bwMode="hidden">
            <a:xfrm>
              <a:off x="4354" y="3869"/>
              <a:ext cx="1404" cy="378"/>
            </a:xfrm>
            <a:custGeom>
              <a:avLst/>
              <a:gdLst/>
              <a:ahLst/>
              <a:cxnLst>
                <a:cxn ang="0">
                  <a:pos x="1405" y="126"/>
                </a:cxn>
                <a:cxn ang="0">
                  <a:pos x="1405" y="0"/>
                </a:cxn>
                <a:cxn ang="0">
                  <a:pos x="0" y="174"/>
                </a:cxn>
                <a:cxn ang="0">
                  <a:pos x="257" y="378"/>
                </a:cxn>
                <a:cxn ang="0">
                  <a:pos x="1405" y="126"/>
                </a:cxn>
                <a:cxn ang="0">
                  <a:pos x="1405" y="126"/>
                </a:cxn>
              </a:cxnLst>
              <a:rect l="0" t="0" r="r" b="b"/>
              <a:pathLst>
                <a:path w="1405" h="378">
                  <a:moveTo>
                    <a:pt x="1405" y="126"/>
                  </a:moveTo>
                  <a:lnTo>
                    <a:pt x="1405" y="0"/>
                  </a:lnTo>
                  <a:lnTo>
                    <a:pt x="0" y="174"/>
                  </a:lnTo>
                  <a:lnTo>
                    <a:pt x="257" y="378"/>
                  </a:lnTo>
                  <a:lnTo>
                    <a:pt x="1405" y="126"/>
                  </a:lnTo>
                  <a:lnTo>
                    <a:pt x="1405" y="126"/>
                  </a:lnTo>
                  <a:close/>
                </a:path>
              </a:pathLst>
            </a:custGeom>
            <a:gradFill rotWithShape="0">
              <a:gsLst>
                <a:gs pos="0">
                  <a:schemeClr val="bg1"/>
                </a:gs>
                <a:gs pos="100000">
                  <a:schemeClr val="bg1">
                    <a:gamma/>
                    <a:tint val="96863"/>
                    <a:invGamma/>
                  </a:schemeClr>
                </a:gs>
              </a:gsLst>
              <a:lin ang="0" scaled="1"/>
            </a:gradFill>
            <a:ln w="9525">
              <a:noFill/>
              <a:round/>
              <a:headEnd/>
              <a:tailEnd/>
            </a:ln>
          </p:spPr>
          <p:txBody>
            <a:bodyPr/>
            <a:lstStyle/>
            <a:p>
              <a:pPr>
                <a:defRPr/>
              </a:pPr>
              <a:endParaRPr lang="en-US">
                <a:latin typeface="Arial" charset="0"/>
              </a:endParaRPr>
            </a:p>
          </p:txBody>
        </p:sp>
        <p:sp>
          <p:nvSpPr>
            <p:cNvPr id="1040" name="Freeform 13"/>
            <p:cNvSpPr>
              <a:spLocks/>
            </p:cNvSpPr>
            <p:nvPr/>
          </p:nvSpPr>
          <p:spPr bwMode="hidden">
            <a:xfrm>
              <a:off x="5030" y="3151"/>
              <a:ext cx="728" cy="240"/>
            </a:xfrm>
            <a:custGeom>
              <a:avLst/>
              <a:gdLst>
                <a:gd name="T0" fmla="*/ 662 w 729"/>
                <a:gd name="T1" fmla="*/ 240 h 240"/>
                <a:gd name="T2" fmla="*/ 0 w 729"/>
                <a:gd name="T3" fmla="*/ 0 h 240"/>
                <a:gd name="T4" fmla="*/ 0 w 729"/>
                <a:gd name="T5" fmla="*/ 6 h 240"/>
                <a:gd name="T6" fmla="*/ 662 w 729"/>
                <a:gd name="T7" fmla="*/ 240 h 240"/>
                <a:gd name="T8" fmla="*/ 662 w 729"/>
                <a:gd name="T9" fmla="*/ 240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29" h="240">
                  <a:moveTo>
                    <a:pt x="729" y="240"/>
                  </a:moveTo>
                  <a:lnTo>
                    <a:pt x="0" y="0"/>
                  </a:lnTo>
                  <a:lnTo>
                    <a:pt x="0" y="6"/>
                  </a:lnTo>
                  <a:lnTo>
                    <a:pt x="729" y="2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46" name="Freeform 14"/>
            <p:cNvSpPr>
              <a:spLocks/>
            </p:cNvSpPr>
            <p:nvPr/>
          </p:nvSpPr>
          <p:spPr bwMode="hidden">
            <a:xfrm>
              <a:off x="0" y="1486"/>
              <a:ext cx="5030" cy="1671"/>
            </a:xfrm>
            <a:custGeom>
              <a:avLst/>
              <a:gdLst/>
              <a:ahLst/>
              <a:cxnLst>
                <a:cxn ang="0">
                  <a:pos x="0" y="72"/>
                </a:cxn>
                <a:cxn ang="0">
                  <a:pos x="5035" y="1672"/>
                </a:cxn>
                <a:cxn ang="0">
                  <a:pos x="5035" y="1666"/>
                </a:cxn>
                <a:cxn ang="0">
                  <a:pos x="0" y="0"/>
                </a:cxn>
                <a:cxn ang="0">
                  <a:pos x="0" y="72"/>
                </a:cxn>
                <a:cxn ang="0">
                  <a:pos x="0" y="72"/>
                </a:cxn>
              </a:cxnLst>
              <a:rect l="0" t="0" r="r" b="b"/>
              <a:pathLst>
                <a:path w="5035" h="1672">
                  <a:moveTo>
                    <a:pt x="0" y="72"/>
                  </a:moveTo>
                  <a:lnTo>
                    <a:pt x="5035" y="1672"/>
                  </a:lnTo>
                  <a:lnTo>
                    <a:pt x="5035" y="1666"/>
                  </a:lnTo>
                  <a:lnTo>
                    <a:pt x="0" y="0"/>
                  </a:lnTo>
                  <a:lnTo>
                    <a:pt x="0" y="72"/>
                  </a:lnTo>
                  <a:lnTo>
                    <a:pt x="0" y="72"/>
                  </a:lnTo>
                  <a:close/>
                </a:path>
              </a:pathLst>
            </a:custGeom>
            <a:gradFill rotWithShape="0">
              <a:gsLst>
                <a:gs pos="0">
                  <a:schemeClr val="bg1">
                    <a:gamma/>
                    <a:shade val="54510"/>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1042" name="Freeform 15"/>
            <p:cNvSpPr>
              <a:spLocks/>
            </p:cNvSpPr>
            <p:nvPr/>
          </p:nvSpPr>
          <p:spPr bwMode="hidden">
            <a:xfrm>
              <a:off x="5030" y="3049"/>
              <a:ext cx="728" cy="318"/>
            </a:xfrm>
            <a:custGeom>
              <a:avLst/>
              <a:gdLst>
                <a:gd name="T0" fmla="*/ 662 w 729"/>
                <a:gd name="T1" fmla="*/ 318 h 318"/>
                <a:gd name="T2" fmla="*/ 662 w 729"/>
                <a:gd name="T3" fmla="*/ 312 h 318"/>
                <a:gd name="T4" fmla="*/ 0 w 729"/>
                <a:gd name="T5" fmla="*/ 0 h 318"/>
                <a:gd name="T6" fmla="*/ 0 w 729"/>
                <a:gd name="T7" fmla="*/ 54 h 318"/>
                <a:gd name="T8" fmla="*/ 662 w 729"/>
                <a:gd name="T9" fmla="*/ 318 h 318"/>
                <a:gd name="T10" fmla="*/ 662 w 729"/>
                <a:gd name="T11" fmla="*/ 318 h 31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9" h="318">
                  <a:moveTo>
                    <a:pt x="729" y="318"/>
                  </a:moveTo>
                  <a:lnTo>
                    <a:pt x="729" y="312"/>
                  </a:lnTo>
                  <a:lnTo>
                    <a:pt x="0" y="0"/>
                  </a:lnTo>
                  <a:lnTo>
                    <a:pt x="0" y="54"/>
                  </a:lnTo>
                  <a:lnTo>
                    <a:pt x="729" y="318"/>
                  </a:lnTo>
                  <a:close/>
                </a:path>
              </a:pathLst>
            </a:cu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48" name="Freeform 16"/>
            <p:cNvSpPr>
              <a:spLocks/>
            </p:cNvSpPr>
            <p:nvPr/>
          </p:nvSpPr>
          <p:spPr bwMode="hidden">
            <a:xfrm>
              <a:off x="0" y="916"/>
              <a:ext cx="5030" cy="2187"/>
            </a:xfrm>
            <a:custGeom>
              <a:avLst/>
              <a:gdLst/>
              <a:ahLst/>
              <a:cxnLst>
                <a:cxn ang="0">
                  <a:pos x="0" y="396"/>
                </a:cxn>
                <a:cxn ang="0">
                  <a:pos x="5035" y="2188"/>
                </a:cxn>
                <a:cxn ang="0">
                  <a:pos x="5035" y="2134"/>
                </a:cxn>
                <a:cxn ang="0">
                  <a:pos x="0" y="0"/>
                </a:cxn>
                <a:cxn ang="0">
                  <a:pos x="0" y="396"/>
                </a:cxn>
                <a:cxn ang="0">
                  <a:pos x="0" y="396"/>
                </a:cxn>
              </a:cxnLst>
              <a:rect l="0" t="0" r="r" b="b"/>
              <a:pathLst>
                <a:path w="5035" h="2188">
                  <a:moveTo>
                    <a:pt x="0" y="396"/>
                  </a:moveTo>
                  <a:lnTo>
                    <a:pt x="5035" y="2188"/>
                  </a:lnTo>
                  <a:lnTo>
                    <a:pt x="5035" y="2134"/>
                  </a:lnTo>
                  <a:lnTo>
                    <a:pt x="0" y="0"/>
                  </a:lnTo>
                  <a:lnTo>
                    <a:pt x="0" y="396"/>
                  </a:lnTo>
                  <a:lnTo>
                    <a:pt x="0" y="396"/>
                  </a:lnTo>
                  <a:close/>
                </a:path>
              </a:pathLst>
            </a:custGeom>
            <a:gradFill rotWithShape="0">
              <a:gsLst>
                <a:gs pos="0">
                  <a:schemeClr val="bg2">
                    <a:gamma/>
                    <a:shade val="66667"/>
                    <a:invGamma/>
                  </a:schemeClr>
                </a:gs>
                <a:gs pos="100000">
                  <a:schemeClr val="bg2"/>
                </a:gs>
              </a:gsLst>
              <a:lin ang="0" scaled="1"/>
            </a:gradFill>
            <a:ln w="9525">
              <a:noFill/>
              <a:round/>
              <a:headEnd/>
              <a:tailEnd/>
            </a:ln>
          </p:spPr>
          <p:txBody>
            <a:bodyPr/>
            <a:lstStyle/>
            <a:p>
              <a:pPr>
                <a:defRPr/>
              </a:pPr>
              <a:endParaRPr lang="en-US">
                <a:latin typeface="Arial" charset="0"/>
              </a:endParaRPr>
            </a:p>
          </p:txBody>
        </p:sp>
        <p:sp>
          <p:nvSpPr>
            <p:cNvPr id="44049" name="Freeform 17"/>
            <p:cNvSpPr>
              <a:spLocks/>
            </p:cNvSpPr>
            <p:nvPr/>
          </p:nvSpPr>
          <p:spPr bwMode="hidden">
            <a:xfrm>
              <a:off x="2294" y="0"/>
              <a:ext cx="3159" cy="2725"/>
            </a:xfrm>
            <a:custGeom>
              <a:avLst/>
              <a:gdLst/>
              <a:ahLst/>
              <a:cxnLst>
                <a:cxn ang="0">
                  <a:pos x="0" y="0"/>
                </a:cxn>
                <a:cxn ang="0">
                  <a:pos x="3145" y="2727"/>
                </a:cxn>
                <a:cxn ang="0">
                  <a:pos x="3163" y="2704"/>
                </a:cxn>
                <a:cxn ang="0">
                  <a:pos x="102" y="0"/>
                </a:cxn>
                <a:cxn ang="0">
                  <a:pos x="0" y="0"/>
                </a:cxn>
                <a:cxn ang="0">
                  <a:pos x="0" y="0"/>
                </a:cxn>
              </a:cxnLst>
              <a:rect l="0" t="0" r="r" b="b"/>
              <a:pathLst>
                <a:path w="3163" h="2727">
                  <a:moveTo>
                    <a:pt x="0" y="0"/>
                  </a:moveTo>
                  <a:lnTo>
                    <a:pt x="3145" y="2727"/>
                  </a:lnTo>
                  <a:lnTo>
                    <a:pt x="3163" y="2704"/>
                  </a:lnTo>
                  <a:lnTo>
                    <a:pt x="102" y="0"/>
                  </a:lnTo>
                  <a:lnTo>
                    <a:pt x="0" y="0"/>
                  </a:lnTo>
                  <a:lnTo>
                    <a:pt x="0" y="0"/>
                  </a:lnTo>
                  <a:close/>
                </a:path>
              </a:pathLst>
            </a:custGeom>
            <a:gradFill rotWithShape="0">
              <a:gsLst>
                <a:gs pos="0">
                  <a:schemeClr val="bg1">
                    <a:gamma/>
                    <a:shade val="6980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50" name="Freeform 18"/>
            <p:cNvSpPr>
              <a:spLocks/>
            </p:cNvSpPr>
            <p:nvPr/>
          </p:nvSpPr>
          <p:spPr bwMode="hidden">
            <a:xfrm>
              <a:off x="5435" y="2702"/>
              <a:ext cx="323" cy="299"/>
            </a:xfrm>
            <a:custGeom>
              <a:avLst/>
              <a:gdLst/>
              <a:ahLst/>
              <a:cxnLst>
                <a:cxn ang="0">
                  <a:pos x="323" y="299"/>
                </a:cxn>
                <a:cxn ang="0">
                  <a:pos x="323" y="263"/>
                </a:cxn>
                <a:cxn ang="0">
                  <a:pos x="18" y="0"/>
                </a:cxn>
                <a:cxn ang="0">
                  <a:pos x="0" y="23"/>
                </a:cxn>
                <a:cxn ang="0">
                  <a:pos x="323" y="299"/>
                </a:cxn>
                <a:cxn ang="0">
                  <a:pos x="323" y="299"/>
                </a:cxn>
              </a:cxnLst>
              <a:rect l="0" t="0" r="r" b="b"/>
              <a:pathLst>
                <a:path w="323" h="299">
                  <a:moveTo>
                    <a:pt x="323" y="299"/>
                  </a:moveTo>
                  <a:lnTo>
                    <a:pt x="323" y="263"/>
                  </a:lnTo>
                  <a:lnTo>
                    <a:pt x="18" y="0"/>
                  </a:lnTo>
                  <a:lnTo>
                    <a:pt x="0" y="23"/>
                  </a:lnTo>
                  <a:lnTo>
                    <a:pt x="323" y="299"/>
                  </a:lnTo>
                  <a:lnTo>
                    <a:pt x="323" y="299"/>
                  </a:lnTo>
                  <a:close/>
                </a:path>
              </a:pathLst>
            </a:custGeom>
            <a:gradFill rotWithShape="0">
              <a:gsLst>
                <a:gs pos="0">
                  <a:schemeClr val="bg1"/>
                </a:gs>
                <a:gs pos="100000">
                  <a:schemeClr val="bg1">
                    <a:gamma/>
                    <a:tint val="94118"/>
                    <a:invGamma/>
                  </a:schemeClr>
                </a:gs>
              </a:gsLst>
              <a:lin ang="2700000" scaled="1"/>
            </a:gradFill>
            <a:ln w="9525">
              <a:noFill/>
              <a:round/>
              <a:headEnd/>
              <a:tailEnd/>
            </a:ln>
          </p:spPr>
          <p:txBody>
            <a:bodyPr/>
            <a:lstStyle/>
            <a:p>
              <a:pPr>
                <a:defRPr/>
              </a:pPr>
              <a:endParaRPr lang="en-US">
                <a:latin typeface="Arial" charset="0"/>
              </a:endParaRPr>
            </a:p>
          </p:txBody>
        </p:sp>
        <p:sp>
          <p:nvSpPr>
            <p:cNvPr id="1046" name="Freeform 19"/>
            <p:cNvSpPr>
              <a:spLocks/>
            </p:cNvSpPr>
            <p:nvPr/>
          </p:nvSpPr>
          <p:spPr bwMode="hidden">
            <a:xfrm>
              <a:off x="5477" y="2588"/>
              <a:ext cx="281" cy="335"/>
            </a:xfrm>
            <a:custGeom>
              <a:avLst/>
              <a:gdLst>
                <a:gd name="T0" fmla="*/ 281 w 281"/>
                <a:gd name="T1" fmla="*/ 335 h 335"/>
                <a:gd name="T2" fmla="*/ 281 w 281"/>
                <a:gd name="T3" fmla="*/ 173 h 335"/>
                <a:gd name="T4" fmla="*/ 96 w 281"/>
                <a:gd name="T5" fmla="*/ 0 h 335"/>
                <a:gd name="T6" fmla="*/ 0 w 281"/>
                <a:gd name="T7" fmla="*/ 90 h 335"/>
                <a:gd name="T8" fmla="*/ 281 w 281"/>
                <a:gd name="T9" fmla="*/ 335 h 335"/>
                <a:gd name="T10" fmla="*/ 281 w 281"/>
                <a:gd name="T11" fmla="*/ 335 h 33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1" h="335">
                  <a:moveTo>
                    <a:pt x="281" y="335"/>
                  </a:moveTo>
                  <a:lnTo>
                    <a:pt x="281" y="173"/>
                  </a:lnTo>
                  <a:lnTo>
                    <a:pt x="96" y="0"/>
                  </a:lnTo>
                  <a:lnTo>
                    <a:pt x="0" y="90"/>
                  </a:lnTo>
                  <a:lnTo>
                    <a:pt x="281" y="33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52" name="Freeform 20"/>
            <p:cNvSpPr>
              <a:spLocks/>
            </p:cNvSpPr>
            <p:nvPr/>
          </p:nvSpPr>
          <p:spPr bwMode="hidden">
            <a:xfrm>
              <a:off x="2454" y="0"/>
              <a:ext cx="3119" cy="2678"/>
            </a:xfrm>
            <a:custGeom>
              <a:avLst/>
              <a:gdLst/>
              <a:ahLst/>
              <a:cxnLst>
                <a:cxn ang="0">
                  <a:pos x="0" y="0"/>
                </a:cxn>
                <a:cxn ang="0">
                  <a:pos x="3026" y="2680"/>
                </a:cxn>
                <a:cxn ang="0">
                  <a:pos x="3122" y="2590"/>
                </a:cxn>
                <a:cxn ang="0">
                  <a:pos x="383" y="0"/>
                </a:cxn>
                <a:cxn ang="0">
                  <a:pos x="0" y="0"/>
                </a:cxn>
                <a:cxn ang="0">
                  <a:pos x="0" y="0"/>
                </a:cxn>
              </a:cxnLst>
              <a:rect l="0" t="0" r="r" b="b"/>
              <a:pathLst>
                <a:path w="3122" h="2680">
                  <a:moveTo>
                    <a:pt x="0" y="0"/>
                  </a:moveTo>
                  <a:lnTo>
                    <a:pt x="3026" y="2680"/>
                  </a:lnTo>
                  <a:lnTo>
                    <a:pt x="3122" y="2590"/>
                  </a:lnTo>
                  <a:lnTo>
                    <a:pt x="383" y="0"/>
                  </a:lnTo>
                  <a:lnTo>
                    <a:pt x="0" y="0"/>
                  </a:lnTo>
                  <a:lnTo>
                    <a:pt x="0" y="0"/>
                  </a:lnTo>
                  <a:close/>
                </a:path>
              </a:pathLst>
            </a:custGeom>
            <a:gradFill rotWithShape="0">
              <a:gsLst>
                <a:gs pos="0">
                  <a:schemeClr val="bg1">
                    <a:gamma/>
                    <a:shade val="46275"/>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1048" name="Freeform 21"/>
            <p:cNvSpPr>
              <a:spLocks/>
            </p:cNvSpPr>
            <p:nvPr/>
          </p:nvSpPr>
          <p:spPr bwMode="hidden">
            <a:xfrm>
              <a:off x="5626" y="2534"/>
              <a:ext cx="132" cy="132"/>
            </a:xfrm>
            <a:custGeom>
              <a:avLst/>
              <a:gdLst>
                <a:gd name="T0" fmla="*/ 132 w 132"/>
                <a:gd name="T1" fmla="*/ 132 h 132"/>
                <a:gd name="T2" fmla="*/ 0 w 132"/>
                <a:gd name="T3" fmla="*/ 0 h 132"/>
                <a:gd name="T4" fmla="*/ 0 w 132"/>
                <a:gd name="T5" fmla="*/ 0 h 132"/>
                <a:gd name="T6" fmla="*/ 132 w 132"/>
                <a:gd name="T7" fmla="*/ 132 h 132"/>
                <a:gd name="T8" fmla="*/ 132 w 132"/>
                <a:gd name="T9" fmla="*/ 132 h 1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2" h="132">
                  <a:moveTo>
                    <a:pt x="132" y="132"/>
                  </a:moveTo>
                  <a:lnTo>
                    <a:pt x="0" y="0"/>
                  </a:lnTo>
                  <a:lnTo>
                    <a:pt x="132" y="132"/>
                  </a:lnTo>
                  <a:close/>
                </a:path>
              </a:pathLst>
            </a:custGeom>
            <a:solidFill>
              <a:srgbClr val="FF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54" name="Freeform 22"/>
            <p:cNvSpPr>
              <a:spLocks/>
            </p:cNvSpPr>
            <p:nvPr/>
          </p:nvSpPr>
          <p:spPr bwMode="hidden">
            <a:xfrm>
              <a:off x="3112" y="0"/>
              <a:ext cx="2514" cy="2534"/>
            </a:xfrm>
            <a:custGeom>
              <a:avLst/>
              <a:gdLst/>
              <a:ahLst/>
              <a:cxnLst>
                <a:cxn ang="0">
                  <a:pos x="0" y="0"/>
                </a:cxn>
                <a:cxn ang="0">
                  <a:pos x="2517" y="2536"/>
                </a:cxn>
                <a:cxn ang="0">
                  <a:pos x="2517" y="2536"/>
                </a:cxn>
                <a:cxn ang="0">
                  <a:pos x="66" y="0"/>
                </a:cxn>
                <a:cxn ang="0">
                  <a:pos x="0" y="0"/>
                </a:cxn>
                <a:cxn ang="0">
                  <a:pos x="0" y="0"/>
                </a:cxn>
              </a:cxnLst>
              <a:rect l="0" t="0" r="r" b="b"/>
              <a:pathLst>
                <a:path w="2517" h="2536">
                  <a:moveTo>
                    <a:pt x="0" y="0"/>
                  </a:moveTo>
                  <a:lnTo>
                    <a:pt x="2517" y="2536"/>
                  </a:lnTo>
                  <a:lnTo>
                    <a:pt x="2517" y="2536"/>
                  </a:lnTo>
                  <a:lnTo>
                    <a:pt x="66" y="0"/>
                  </a:lnTo>
                  <a:lnTo>
                    <a:pt x="0" y="0"/>
                  </a:lnTo>
                  <a:lnTo>
                    <a:pt x="0" y="0"/>
                  </a:lnTo>
                  <a:close/>
                </a:path>
              </a:pathLst>
            </a:custGeom>
            <a:gradFill rotWithShape="0">
              <a:gsLst>
                <a:gs pos="0">
                  <a:schemeClr val="bg1">
                    <a:gamma/>
                    <a:shade val="51373"/>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55" name="Freeform 23"/>
            <p:cNvSpPr>
              <a:spLocks/>
            </p:cNvSpPr>
            <p:nvPr/>
          </p:nvSpPr>
          <p:spPr bwMode="hidden">
            <a:xfrm>
              <a:off x="3488" y="0"/>
              <a:ext cx="2198" cy="2480"/>
            </a:xfrm>
            <a:custGeom>
              <a:avLst/>
              <a:gdLst/>
              <a:ahLst/>
              <a:cxnLst>
                <a:cxn ang="0">
                  <a:pos x="0" y="0"/>
                </a:cxn>
                <a:cxn ang="0">
                  <a:pos x="2188" y="2482"/>
                </a:cxn>
                <a:cxn ang="0">
                  <a:pos x="2200" y="2476"/>
                </a:cxn>
                <a:cxn ang="0">
                  <a:pos x="317" y="0"/>
                </a:cxn>
                <a:cxn ang="0">
                  <a:pos x="0" y="0"/>
                </a:cxn>
                <a:cxn ang="0">
                  <a:pos x="0" y="0"/>
                </a:cxn>
              </a:cxnLst>
              <a:rect l="0" t="0" r="r" b="b"/>
              <a:pathLst>
                <a:path w="2200" h="2482">
                  <a:moveTo>
                    <a:pt x="0" y="0"/>
                  </a:moveTo>
                  <a:lnTo>
                    <a:pt x="2188" y="2482"/>
                  </a:lnTo>
                  <a:lnTo>
                    <a:pt x="2200" y="2476"/>
                  </a:lnTo>
                  <a:lnTo>
                    <a:pt x="317" y="0"/>
                  </a:lnTo>
                  <a:lnTo>
                    <a:pt x="0" y="0"/>
                  </a:lnTo>
                  <a:lnTo>
                    <a:pt x="0" y="0"/>
                  </a:lnTo>
                  <a:close/>
                </a:path>
              </a:pathLst>
            </a:custGeom>
            <a:gradFill rotWithShape="0">
              <a:gsLst>
                <a:gs pos="0">
                  <a:schemeClr val="bg2">
                    <a:gamma/>
                    <a:shade val="78824"/>
                    <a:invGamma/>
                  </a:schemeClr>
                </a:gs>
                <a:gs pos="100000">
                  <a:schemeClr val="bg2"/>
                </a:gs>
              </a:gsLst>
              <a:lin ang="5400000" scaled="1"/>
            </a:gradFill>
            <a:ln w="9525" cap="flat" cmpd="sng">
              <a:noFill/>
              <a:prstDash val="solid"/>
              <a:round/>
              <a:headEnd type="none" w="med" len="med"/>
              <a:tailEnd type="none" w="med" len="med"/>
            </a:ln>
            <a:effectLst/>
          </p:spPr>
          <p:txBody>
            <a:bodyPr/>
            <a:lstStyle/>
            <a:p>
              <a:pPr>
                <a:defRPr/>
              </a:pPr>
              <a:endParaRPr lang="en-US">
                <a:latin typeface="Arial" charset="0"/>
              </a:endParaRPr>
            </a:p>
          </p:txBody>
        </p:sp>
        <p:sp>
          <p:nvSpPr>
            <p:cNvPr id="44056" name="Freeform 24"/>
            <p:cNvSpPr>
              <a:spLocks/>
            </p:cNvSpPr>
            <p:nvPr/>
          </p:nvSpPr>
          <p:spPr bwMode="hidden">
            <a:xfrm>
              <a:off x="5674" y="2474"/>
              <a:ext cx="84" cy="96"/>
            </a:xfrm>
            <a:custGeom>
              <a:avLst/>
              <a:gdLst/>
              <a:ahLst/>
              <a:cxnLst>
                <a:cxn ang="0">
                  <a:pos x="84" y="96"/>
                </a:cxn>
                <a:cxn ang="0">
                  <a:pos x="84" y="90"/>
                </a:cxn>
                <a:cxn ang="0">
                  <a:pos x="12" y="0"/>
                </a:cxn>
                <a:cxn ang="0">
                  <a:pos x="0" y="6"/>
                </a:cxn>
                <a:cxn ang="0">
                  <a:pos x="84" y="96"/>
                </a:cxn>
                <a:cxn ang="0">
                  <a:pos x="84" y="96"/>
                </a:cxn>
              </a:cxnLst>
              <a:rect l="0" t="0" r="r" b="b"/>
              <a:pathLst>
                <a:path w="84" h="96">
                  <a:moveTo>
                    <a:pt x="84" y="96"/>
                  </a:moveTo>
                  <a:lnTo>
                    <a:pt x="84" y="90"/>
                  </a:lnTo>
                  <a:lnTo>
                    <a:pt x="12" y="0"/>
                  </a:lnTo>
                  <a:lnTo>
                    <a:pt x="0" y="6"/>
                  </a:lnTo>
                  <a:lnTo>
                    <a:pt x="84" y="96"/>
                  </a:lnTo>
                  <a:lnTo>
                    <a:pt x="84" y="96"/>
                  </a:lnTo>
                  <a:close/>
                </a:path>
              </a:pathLst>
            </a:custGeom>
            <a:gradFill rotWithShape="0">
              <a:gsLst>
                <a:gs pos="0">
                  <a:schemeClr val="bg1"/>
                </a:gs>
                <a:gs pos="100000">
                  <a:schemeClr val="bg1">
                    <a:gamma/>
                    <a:tint val="90980"/>
                    <a:invGamma/>
                  </a:schemeClr>
                </a:gs>
              </a:gsLst>
              <a:lin ang="2700000" scaled="1"/>
            </a:gradFill>
            <a:ln w="9525">
              <a:noFill/>
              <a:round/>
              <a:headEnd/>
              <a:tailEnd/>
            </a:ln>
          </p:spPr>
          <p:txBody>
            <a:bodyPr/>
            <a:lstStyle/>
            <a:p>
              <a:pPr>
                <a:defRPr/>
              </a:pPr>
              <a:endParaRPr lang="en-US">
                <a:latin typeface="Arial" charset="0"/>
              </a:endParaRPr>
            </a:p>
          </p:txBody>
        </p:sp>
        <p:sp>
          <p:nvSpPr>
            <p:cNvPr id="1052" name="Freeform 25"/>
            <p:cNvSpPr>
              <a:spLocks/>
            </p:cNvSpPr>
            <p:nvPr/>
          </p:nvSpPr>
          <p:spPr bwMode="hidden">
            <a:xfrm>
              <a:off x="5603" y="850"/>
              <a:ext cx="155" cy="516"/>
            </a:xfrm>
            <a:custGeom>
              <a:avLst/>
              <a:gdLst>
                <a:gd name="T0" fmla="*/ 155 w 155"/>
                <a:gd name="T1" fmla="*/ 516 h 516"/>
                <a:gd name="T2" fmla="*/ 155 w 155"/>
                <a:gd name="T3" fmla="*/ 204 h 516"/>
                <a:gd name="T4" fmla="*/ 77 w 155"/>
                <a:gd name="T5" fmla="*/ 0 h 516"/>
                <a:gd name="T6" fmla="*/ 0 w 155"/>
                <a:gd name="T7" fmla="*/ 192 h 516"/>
                <a:gd name="T8" fmla="*/ 155 w 155"/>
                <a:gd name="T9" fmla="*/ 516 h 516"/>
                <a:gd name="T10" fmla="*/ 155 w 155"/>
                <a:gd name="T11" fmla="*/ 516 h 5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5" h="516">
                  <a:moveTo>
                    <a:pt x="155" y="516"/>
                  </a:moveTo>
                  <a:lnTo>
                    <a:pt x="155" y="204"/>
                  </a:lnTo>
                  <a:lnTo>
                    <a:pt x="77" y="0"/>
                  </a:lnTo>
                  <a:lnTo>
                    <a:pt x="0" y="192"/>
                  </a:lnTo>
                  <a:lnTo>
                    <a:pt x="155" y="516"/>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58" name="Freeform 26"/>
            <p:cNvSpPr>
              <a:spLocks/>
            </p:cNvSpPr>
            <p:nvPr/>
          </p:nvSpPr>
          <p:spPr bwMode="hidden">
            <a:xfrm>
              <a:off x="5107" y="0"/>
              <a:ext cx="573" cy="1042"/>
            </a:xfrm>
            <a:custGeom>
              <a:avLst/>
              <a:gdLst/>
              <a:ahLst/>
              <a:cxnLst>
                <a:cxn ang="0">
                  <a:pos x="0" y="0"/>
                </a:cxn>
                <a:cxn ang="0">
                  <a:pos x="497" y="1043"/>
                </a:cxn>
                <a:cxn ang="0">
                  <a:pos x="574" y="851"/>
                </a:cxn>
                <a:cxn ang="0">
                  <a:pos x="251" y="0"/>
                </a:cxn>
                <a:cxn ang="0">
                  <a:pos x="0" y="0"/>
                </a:cxn>
                <a:cxn ang="0">
                  <a:pos x="0" y="0"/>
                </a:cxn>
              </a:cxnLst>
              <a:rect l="0" t="0" r="r" b="b"/>
              <a:pathLst>
                <a:path w="574" h="1043">
                  <a:moveTo>
                    <a:pt x="0" y="0"/>
                  </a:moveTo>
                  <a:lnTo>
                    <a:pt x="497" y="1043"/>
                  </a:lnTo>
                  <a:lnTo>
                    <a:pt x="574" y="851"/>
                  </a:lnTo>
                  <a:lnTo>
                    <a:pt x="251" y="0"/>
                  </a:lnTo>
                  <a:lnTo>
                    <a:pt x="0" y="0"/>
                  </a:lnTo>
                  <a:lnTo>
                    <a:pt x="0" y="0"/>
                  </a:lnTo>
                  <a:close/>
                </a:path>
              </a:pathLst>
            </a:custGeom>
            <a:gradFill rotWithShape="0">
              <a:gsLst>
                <a:gs pos="0">
                  <a:schemeClr val="bg2">
                    <a:gamma/>
                    <a:shade val="66667"/>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44059" name="Freeform 27"/>
            <p:cNvSpPr>
              <a:spLocks/>
            </p:cNvSpPr>
            <p:nvPr/>
          </p:nvSpPr>
          <p:spPr bwMode="hidden">
            <a:xfrm>
              <a:off x="5411" y="0"/>
              <a:ext cx="341" cy="796"/>
            </a:xfrm>
            <a:custGeom>
              <a:avLst/>
              <a:gdLst/>
              <a:ahLst/>
              <a:cxnLst>
                <a:cxn ang="0">
                  <a:pos x="144" y="0"/>
                </a:cxn>
                <a:cxn ang="0">
                  <a:pos x="0" y="0"/>
                </a:cxn>
                <a:cxn ang="0">
                  <a:pos x="287" y="797"/>
                </a:cxn>
                <a:cxn ang="0">
                  <a:pos x="341" y="653"/>
                </a:cxn>
                <a:cxn ang="0">
                  <a:pos x="144" y="0"/>
                </a:cxn>
                <a:cxn ang="0">
                  <a:pos x="144" y="0"/>
                </a:cxn>
              </a:cxnLst>
              <a:rect l="0" t="0" r="r" b="b"/>
              <a:pathLst>
                <a:path w="341" h="797">
                  <a:moveTo>
                    <a:pt x="144" y="0"/>
                  </a:moveTo>
                  <a:lnTo>
                    <a:pt x="0" y="0"/>
                  </a:lnTo>
                  <a:lnTo>
                    <a:pt x="287" y="797"/>
                  </a:lnTo>
                  <a:lnTo>
                    <a:pt x="341" y="653"/>
                  </a:lnTo>
                  <a:lnTo>
                    <a:pt x="144" y="0"/>
                  </a:lnTo>
                  <a:lnTo>
                    <a:pt x="144" y="0"/>
                  </a:lnTo>
                  <a:close/>
                </a:path>
              </a:pathLst>
            </a:custGeom>
            <a:gradFill rotWithShape="0">
              <a:gsLst>
                <a:gs pos="0">
                  <a:schemeClr val="bg2">
                    <a:gamma/>
                    <a:shade val="69804"/>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1055" name="Freeform 28"/>
            <p:cNvSpPr>
              <a:spLocks/>
            </p:cNvSpPr>
            <p:nvPr/>
          </p:nvSpPr>
          <p:spPr bwMode="hidden">
            <a:xfrm>
              <a:off x="5698" y="653"/>
              <a:ext cx="60" cy="311"/>
            </a:xfrm>
            <a:custGeom>
              <a:avLst/>
              <a:gdLst>
                <a:gd name="T0" fmla="*/ 0 w 60"/>
                <a:gd name="T1" fmla="*/ 144 h 312"/>
                <a:gd name="T2" fmla="*/ 60 w 60"/>
                <a:gd name="T3" fmla="*/ 245 h 312"/>
                <a:gd name="T4" fmla="*/ 60 w 60"/>
                <a:gd name="T5" fmla="*/ 6 h 312"/>
                <a:gd name="T6" fmla="*/ 54 w 60"/>
                <a:gd name="T7" fmla="*/ 0 h 312"/>
                <a:gd name="T8" fmla="*/ 0 w 60"/>
                <a:gd name="T9" fmla="*/ 144 h 312"/>
                <a:gd name="T10" fmla="*/ 0 w 60"/>
                <a:gd name="T11" fmla="*/ 144 h 3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0" h="312">
                  <a:moveTo>
                    <a:pt x="0" y="144"/>
                  </a:moveTo>
                  <a:lnTo>
                    <a:pt x="60" y="312"/>
                  </a:lnTo>
                  <a:lnTo>
                    <a:pt x="60" y="6"/>
                  </a:lnTo>
                  <a:lnTo>
                    <a:pt x="54" y="0"/>
                  </a:lnTo>
                  <a:lnTo>
                    <a:pt x="0" y="14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61" name="Freeform 29"/>
            <p:cNvSpPr>
              <a:spLocks/>
            </p:cNvSpPr>
            <p:nvPr/>
          </p:nvSpPr>
          <p:spPr bwMode="hidden">
            <a:xfrm>
              <a:off x="2" y="1601"/>
              <a:ext cx="5752" cy="1864"/>
            </a:xfrm>
            <a:custGeom>
              <a:avLst/>
              <a:gdLst/>
              <a:ahLst/>
              <a:cxnLst>
                <a:cxn ang="0">
                  <a:pos x="0" y="371"/>
                </a:cxn>
                <a:cxn ang="0">
                  <a:pos x="5740" y="1864"/>
                </a:cxn>
                <a:cxn ang="0">
                  <a:pos x="5740" y="1834"/>
                </a:cxn>
                <a:cxn ang="0">
                  <a:pos x="0" y="0"/>
                </a:cxn>
                <a:cxn ang="0">
                  <a:pos x="0" y="371"/>
                </a:cxn>
                <a:cxn ang="0">
                  <a:pos x="0" y="371"/>
                </a:cxn>
              </a:cxnLst>
              <a:rect l="0" t="0" r="r" b="b"/>
              <a:pathLst>
                <a:path w="5740" h="1864">
                  <a:moveTo>
                    <a:pt x="0" y="371"/>
                  </a:moveTo>
                  <a:lnTo>
                    <a:pt x="5740" y="1864"/>
                  </a:lnTo>
                  <a:lnTo>
                    <a:pt x="5740" y="1834"/>
                  </a:lnTo>
                  <a:lnTo>
                    <a:pt x="0" y="0"/>
                  </a:lnTo>
                  <a:lnTo>
                    <a:pt x="0" y="371"/>
                  </a:lnTo>
                  <a:lnTo>
                    <a:pt x="0" y="371"/>
                  </a:lnTo>
                  <a:close/>
                </a:path>
              </a:pathLst>
            </a:custGeom>
            <a:gradFill rotWithShape="0">
              <a:gsLst>
                <a:gs pos="0">
                  <a:schemeClr val="bg1">
                    <a:gamma/>
                    <a:shade val="63529"/>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1057" name="Freeform 30"/>
            <p:cNvSpPr>
              <a:spLocks/>
            </p:cNvSpPr>
            <p:nvPr/>
          </p:nvSpPr>
          <p:spPr bwMode="hidden">
            <a:xfrm>
              <a:off x="5754" y="3483"/>
              <a:ext cx="6" cy="6"/>
            </a:xfrm>
            <a:custGeom>
              <a:avLst/>
              <a:gdLst>
                <a:gd name="T0" fmla="*/ 6 w 6"/>
                <a:gd name="T1" fmla="*/ 6 h 6"/>
                <a:gd name="T2" fmla="*/ 0 w 6"/>
                <a:gd name="T3" fmla="*/ 0 h 6"/>
                <a:gd name="T4" fmla="*/ 0 w 6"/>
                <a:gd name="T5" fmla="*/ 6 h 6"/>
                <a:gd name="T6" fmla="*/ 6 w 6"/>
                <a:gd name="T7" fmla="*/ 6 h 6"/>
                <a:gd name="T8" fmla="*/ 6 w 6"/>
                <a:gd name="T9" fmla="*/ 6 h 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6">
                  <a:moveTo>
                    <a:pt x="6" y="6"/>
                  </a:moveTo>
                  <a:lnTo>
                    <a:pt x="0" y="0"/>
                  </a:lnTo>
                  <a:lnTo>
                    <a:pt x="0" y="6"/>
                  </a:lnTo>
                  <a:lnTo>
                    <a:pt x="6" y="6"/>
                  </a:lnTo>
                  <a:close/>
                </a:path>
              </a:pathLst>
            </a:custGeom>
            <a:solidFill>
              <a:srgbClr val="18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063" name="Freeform 31"/>
            <p:cNvSpPr>
              <a:spLocks/>
            </p:cNvSpPr>
            <p:nvPr/>
          </p:nvSpPr>
          <p:spPr bwMode="hidden">
            <a:xfrm>
              <a:off x="2" y="2152"/>
              <a:ext cx="5752" cy="1337"/>
            </a:xfrm>
            <a:custGeom>
              <a:avLst/>
              <a:gdLst/>
              <a:ahLst/>
              <a:cxnLst>
                <a:cxn ang="0">
                  <a:pos x="0" y="366"/>
                </a:cxn>
                <a:cxn ang="0">
                  <a:pos x="5740" y="1337"/>
                </a:cxn>
                <a:cxn ang="0">
                  <a:pos x="5740" y="1331"/>
                </a:cxn>
                <a:cxn ang="0">
                  <a:pos x="0" y="0"/>
                </a:cxn>
                <a:cxn ang="0">
                  <a:pos x="0" y="366"/>
                </a:cxn>
                <a:cxn ang="0">
                  <a:pos x="0" y="366"/>
                </a:cxn>
              </a:cxnLst>
              <a:rect l="0" t="0" r="r" b="b"/>
              <a:pathLst>
                <a:path w="5740" h="1337">
                  <a:moveTo>
                    <a:pt x="0" y="366"/>
                  </a:moveTo>
                  <a:lnTo>
                    <a:pt x="5740" y="1337"/>
                  </a:lnTo>
                  <a:lnTo>
                    <a:pt x="5740" y="1331"/>
                  </a:lnTo>
                  <a:lnTo>
                    <a:pt x="0" y="0"/>
                  </a:lnTo>
                  <a:lnTo>
                    <a:pt x="0" y="366"/>
                  </a:lnTo>
                  <a:lnTo>
                    <a:pt x="0" y="366"/>
                  </a:lnTo>
                  <a:close/>
                </a:path>
              </a:pathLst>
            </a:custGeom>
            <a:gradFill rotWithShape="0">
              <a:gsLst>
                <a:gs pos="0">
                  <a:schemeClr val="bg1">
                    <a:gamma/>
                    <a:shade val="6078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64" name="Freeform 32"/>
            <p:cNvSpPr>
              <a:spLocks/>
            </p:cNvSpPr>
            <p:nvPr/>
          </p:nvSpPr>
          <p:spPr bwMode="hidden">
            <a:xfrm>
              <a:off x="2" y="3177"/>
              <a:ext cx="5752" cy="414"/>
            </a:xfrm>
            <a:custGeom>
              <a:avLst/>
              <a:gdLst/>
              <a:ahLst/>
              <a:cxnLst>
                <a:cxn ang="0">
                  <a:pos x="0" y="48"/>
                </a:cxn>
                <a:cxn ang="0">
                  <a:pos x="5740" y="414"/>
                </a:cxn>
                <a:cxn ang="0">
                  <a:pos x="5740" y="402"/>
                </a:cxn>
                <a:cxn ang="0">
                  <a:pos x="0" y="0"/>
                </a:cxn>
                <a:cxn ang="0">
                  <a:pos x="0" y="48"/>
                </a:cxn>
                <a:cxn ang="0">
                  <a:pos x="0" y="48"/>
                </a:cxn>
              </a:cxnLst>
              <a:rect l="0" t="0" r="r" b="b"/>
              <a:pathLst>
                <a:path w="5740" h="414">
                  <a:moveTo>
                    <a:pt x="0" y="48"/>
                  </a:moveTo>
                  <a:lnTo>
                    <a:pt x="5740" y="414"/>
                  </a:lnTo>
                  <a:lnTo>
                    <a:pt x="5740" y="402"/>
                  </a:lnTo>
                  <a:lnTo>
                    <a:pt x="0" y="0"/>
                  </a:lnTo>
                  <a:lnTo>
                    <a:pt x="0" y="48"/>
                  </a:lnTo>
                  <a:lnTo>
                    <a:pt x="0" y="48"/>
                  </a:lnTo>
                  <a:close/>
                </a:path>
              </a:pathLst>
            </a:custGeom>
            <a:gradFill rotWithShape="0">
              <a:gsLst>
                <a:gs pos="0">
                  <a:schemeClr val="bg1">
                    <a:gamma/>
                    <a:shade val="84706"/>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44065" name="Freeform 33"/>
            <p:cNvSpPr>
              <a:spLocks/>
            </p:cNvSpPr>
            <p:nvPr/>
          </p:nvSpPr>
          <p:spPr bwMode="hidden">
            <a:xfrm>
              <a:off x="1297" y="0"/>
              <a:ext cx="4457" cy="3177"/>
            </a:xfrm>
            <a:custGeom>
              <a:avLst/>
              <a:gdLst/>
              <a:ahLst/>
              <a:cxnLst>
                <a:cxn ang="0">
                  <a:pos x="0" y="0"/>
                </a:cxn>
                <a:cxn ang="0">
                  <a:pos x="4448" y="3177"/>
                </a:cxn>
                <a:cxn ang="0">
                  <a:pos x="4448" y="3153"/>
                </a:cxn>
                <a:cxn ang="0">
                  <a:pos x="125" y="0"/>
                </a:cxn>
                <a:cxn ang="0">
                  <a:pos x="0" y="0"/>
                </a:cxn>
                <a:cxn ang="0">
                  <a:pos x="0" y="0"/>
                </a:cxn>
              </a:cxnLst>
              <a:rect l="0" t="0" r="r" b="b"/>
              <a:pathLst>
                <a:path w="4448" h="3177">
                  <a:moveTo>
                    <a:pt x="0" y="0"/>
                  </a:moveTo>
                  <a:lnTo>
                    <a:pt x="4448" y="3177"/>
                  </a:lnTo>
                  <a:lnTo>
                    <a:pt x="4448" y="3153"/>
                  </a:lnTo>
                  <a:lnTo>
                    <a:pt x="125" y="0"/>
                  </a:lnTo>
                  <a:lnTo>
                    <a:pt x="0" y="0"/>
                  </a:lnTo>
                  <a:lnTo>
                    <a:pt x="0" y="0"/>
                  </a:lnTo>
                  <a:close/>
                </a:path>
              </a:pathLst>
            </a:custGeom>
            <a:gradFill rotWithShape="0">
              <a:gsLst>
                <a:gs pos="0">
                  <a:schemeClr val="bg1">
                    <a:gamma/>
                    <a:shade val="48627"/>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66" name="Freeform 34"/>
            <p:cNvSpPr>
              <a:spLocks/>
            </p:cNvSpPr>
            <p:nvPr/>
          </p:nvSpPr>
          <p:spPr bwMode="hidden">
            <a:xfrm>
              <a:off x="3321" y="0"/>
              <a:ext cx="2433" cy="2614"/>
            </a:xfrm>
            <a:custGeom>
              <a:avLst/>
              <a:gdLst/>
              <a:ahLst/>
              <a:cxnLst>
                <a:cxn ang="0">
                  <a:pos x="0" y="0"/>
                </a:cxn>
                <a:cxn ang="0">
                  <a:pos x="2428" y="2614"/>
                </a:cxn>
                <a:cxn ang="0">
                  <a:pos x="2428" y="2608"/>
                </a:cxn>
                <a:cxn ang="0">
                  <a:pos x="66" y="0"/>
                </a:cxn>
                <a:cxn ang="0">
                  <a:pos x="0" y="0"/>
                </a:cxn>
                <a:cxn ang="0">
                  <a:pos x="0" y="0"/>
                </a:cxn>
              </a:cxnLst>
              <a:rect l="0" t="0" r="r" b="b"/>
              <a:pathLst>
                <a:path w="2428" h="2614">
                  <a:moveTo>
                    <a:pt x="0" y="0"/>
                  </a:moveTo>
                  <a:lnTo>
                    <a:pt x="2428" y="2614"/>
                  </a:lnTo>
                  <a:lnTo>
                    <a:pt x="2428" y="2608"/>
                  </a:lnTo>
                  <a:lnTo>
                    <a:pt x="66" y="0"/>
                  </a:lnTo>
                  <a:lnTo>
                    <a:pt x="0" y="0"/>
                  </a:lnTo>
                  <a:lnTo>
                    <a:pt x="0" y="0"/>
                  </a:lnTo>
                  <a:close/>
                </a:path>
              </a:pathLst>
            </a:custGeom>
            <a:gradFill rotWithShape="0">
              <a:gsLst>
                <a:gs pos="0">
                  <a:schemeClr val="bg1">
                    <a:gamma/>
                    <a:shade val="84706"/>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67" name="Freeform 35"/>
            <p:cNvSpPr>
              <a:spLocks/>
            </p:cNvSpPr>
            <p:nvPr/>
          </p:nvSpPr>
          <p:spPr bwMode="hidden">
            <a:xfrm>
              <a:off x="3950" y="0"/>
              <a:ext cx="1804" cy="2464"/>
            </a:xfrm>
            <a:custGeom>
              <a:avLst/>
              <a:gdLst/>
              <a:ahLst/>
              <a:cxnLst>
                <a:cxn ang="0">
                  <a:pos x="485" y="0"/>
                </a:cxn>
                <a:cxn ang="0">
                  <a:pos x="0" y="0"/>
                </a:cxn>
                <a:cxn ang="0">
                  <a:pos x="1800" y="2464"/>
                </a:cxn>
                <a:cxn ang="0">
                  <a:pos x="1800" y="2248"/>
                </a:cxn>
                <a:cxn ang="0">
                  <a:pos x="1794" y="2248"/>
                </a:cxn>
                <a:cxn ang="0">
                  <a:pos x="485" y="0"/>
                </a:cxn>
                <a:cxn ang="0">
                  <a:pos x="485" y="0"/>
                </a:cxn>
              </a:cxnLst>
              <a:rect l="0" t="0" r="r" b="b"/>
              <a:pathLst>
                <a:path w="1800" h="2464">
                  <a:moveTo>
                    <a:pt x="485" y="0"/>
                  </a:moveTo>
                  <a:lnTo>
                    <a:pt x="0" y="0"/>
                  </a:lnTo>
                  <a:lnTo>
                    <a:pt x="1800" y="2464"/>
                  </a:lnTo>
                  <a:lnTo>
                    <a:pt x="1800" y="2248"/>
                  </a:lnTo>
                  <a:lnTo>
                    <a:pt x="1794" y="2248"/>
                  </a:lnTo>
                  <a:lnTo>
                    <a:pt x="485" y="0"/>
                  </a:lnTo>
                  <a:lnTo>
                    <a:pt x="485" y="0"/>
                  </a:lnTo>
                  <a:close/>
                </a:path>
              </a:pathLst>
            </a:custGeom>
            <a:gradFill rotWithShape="0">
              <a:gsLst>
                <a:gs pos="0">
                  <a:schemeClr val="bg2">
                    <a:gamma/>
                    <a:shade val="78824"/>
                    <a:invGamma/>
                  </a:schemeClr>
                </a:gs>
                <a:gs pos="100000">
                  <a:schemeClr val="bg2"/>
                </a:gs>
              </a:gsLst>
              <a:lin ang="5400000" scaled="1"/>
            </a:gradFill>
            <a:ln w="9525">
              <a:noFill/>
              <a:round/>
              <a:headEnd/>
              <a:tailEnd/>
            </a:ln>
          </p:spPr>
          <p:txBody>
            <a:bodyPr/>
            <a:lstStyle/>
            <a:p>
              <a:pPr>
                <a:defRPr/>
              </a:pPr>
              <a:endParaRPr lang="en-US">
                <a:latin typeface="Arial" charset="0"/>
              </a:endParaRPr>
            </a:p>
          </p:txBody>
        </p:sp>
        <p:sp>
          <p:nvSpPr>
            <p:cNvPr id="44068" name="Freeform 36"/>
            <p:cNvSpPr>
              <a:spLocks/>
            </p:cNvSpPr>
            <p:nvPr/>
          </p:nvSpPr>
          <p:spPr bwMode="hidden">
            <a:xfrm>
              <a:off x="4519" y="0"/>
              <a:ext cx="1235" cy="2074"/>
            </a:xfrm>
            <a:custGeom>
              <a:avLst/>
              <a:gdLst/>
              <a:ahLst/>
              <a:cxnLst>
                <a:cxn ang="0">
                  <a:pos x="0" y="0"/>
                </a:cxn>
                <a:cxn ang="0">
                  <a:pos x="1232" y="2074"/>
                </a:cxn>
                <a:cxn ang="0">
                  <a:pos x="1232" y="2038"/>
                </a:cxn>
                <a:cxn ang="0">
                  <a:pos x="42" y="0"/>
                </a:cxn>
                <a:cxn ang="0">
                  <a:pos x="0" y="0"/>
                </a:cxn>
                <a:cxn ang="0">
                  <a:pos x="0" y="0"/>
                </a:cxn>
              </a:cxnLst>
              <a:rect l="0" t="0" r="r" b="b"/>
              <a:pathLst>
                <a:path w="1232" h="2074">
                  <a:moveTo>
                    <a:pt x="0" y="0"/>
                  </a:moveTo>
                  <a:lnTo>
                    <a:pt x="1232" y="2074"/>
                  </a:lnTo>
                  <a:lnTo>
                    <a:pt x="1232" y="2038"/>
                  </a:lnTo>
                  <a:lnTo>
                    <a:pt x="42" y="0"/>
                  </a:lnTo>
                  <a:lnTo>
                    <a:pt x="0" y="0"/>
                  </a:lnTo>
                  <a:lnTo>
                    <a:pt x="0" y="0"/>
                  </a:lnTo>
                  <a:close/>
                </a:path>
              </a:pathLst>
            </a:custGeom>
            <a:gradFill rotWithShape="0">
              <a:gsLst>
                <a:gs pos="0">
                  <a:schemeClr val="bg1">
                    <a:gamma/>
                    <a:shade val="57647"/>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69" name="Freeform 37"/>
            <p:cNvSpPr>
              <a:spLocks/>
            </p:cNvSpPr>
            <p:nvPr/>
          </p:nvSpPr>
          <p:spPr bwMode="hidden">
            <a:xfrm>
              <a:off x="4694" y="0"/>
              <a:ext cx="1060" cy="1936"/>
            </a:xfrm>
            <a:custGeom>
              <a:avLst/>
              <a:gdLst/>
              <a:ahLst/>
              <a:cxnLst>
                <a:cxn ang="0">
                  <a:pos x="0" y="0"/>
                </a:cxn>
                <a:cxn ang="0">
                  <a:pos x="1058" y="1936"/>
                </a:cxn>
                <a:cxn ang="0">
                  <a:pos x="1058" y="1930"/>
                </a:cxn>
                <a:cxn ang="0">
                  <a:pos x="54" y="0"/>
                </a:cxn>
                <a:cxn ang="0">
                  <a:pos x="0" y="0"/>
                </a:cxn>
                <a:cxn ang="0">
                  <a:pos x="0" y="0"/>
                </a:cxn>
              </a:cxnLst>
              <a:rect l="0" t="0" r="r" b="b"/>
              <a:pathLst>
                <a:path w="1058" h="1936">
                  <a:moveTo>
                    <a:pt x="0" y="0"/>
                  </a:moveTo>
                  <a:lnTo>
                    <a:pt x="1058" y="1936"/>
                  </a:lnTo>
                  <a:lnTo>
                    <a:pt x="1058" y="1930"/>
                  </a:lnTo>
                  <a:lnTo>
                    <a:pt x="54" y="0"/>
                  </a:lnTo>
                  <a:lnTo>
                    <a:pt x="0" y="0"/>
                  </a:lnTo>
                  <a:lnTo>
                    <a:pt x="0" y="0"/>
                  </a:lnTo>
                  <a:close/>
                </a:path>
              </a:pathLst>
            </a:custGeom>
            <a:gradFill rotWithShape="0">
              <a:gsLst>
                <a:gs pos="0">
                  <a:schemeClr val="bg1">
                    <a:gamma/>
                    <a:shade val="72549"/>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sp>
          <p:nvSpPr>
            <p:cNvPr id="44070" name="Freeform 38"/>
            <p:cNvSpPr>
              <a:spLocks/>
            </p:cNvSpPr>
            <p:nvPr/>
          </p:nvSpPr>
          <p:spPr bwMode="hidden">
            <a:xfrm>
              <a:off x="4981" y="0"/>
              <a:ext cx="773" cy="1487"/>
            </a:xfrm>
            <a:custGeom>
              <a:avLst/>
              <a:gdLst/>
              <a:ahLst/>
              <a:cxnLst>
                <a:cxn ang="0">
                  <a:pos x="771" y="1433"/>
                </a:cxn>
                <a:cxn ang="0">
                  <a:pos x="42" y="0"/>
                </a:cxn>
                <a:cxn ang="0">
                  <a:pos x="0" y="0"/>
                </a:cxn>
                <a:cxn ang="0">
                  <a:pos x="771" y="1487"/>
                </a:cxn>
                <a:cxn ang="0">
                  <a:pos x="771" y="1433"/>
                </a:cxn>
                <a:cxn ang="0">
                  <a:pos x="771" y="1433"/>
                </a:cxn>
              </a:cxnLst>
              <a:rect l="0" t="0" r="r" b="b"/>
              <a:pathLst>
                <a:path w="771" h="1487">
                  <a:moveTo>
                    <a:pt x="771" y="1433"/>
                  </a:moveTo>
                  <a:lnTo>
                    <a:pt x="42" y="0"/>
                  </a:lnTo>
                  <a:lnTo>
                    <a:pt x="0" y="0"/>
                  </a:lnTo>
                  <a:lnTo>
                    <a:pt x="771" y="1487"/>
                  </a:lnTo>
                  <a:lnTo>
                    <a:pt x="771" y="1433"/>
                  </a:lnTo>
                  <a:lnTo>
                    <a:pt x="771" y="1433"/>
                  </a:lnTo>
                  <a:close/>
                </a:path>
              </a:pathLst>
            </a:custGeom>
            <a:gradFill rotWithShape="0">
              <a:gsLst>
                <a:gs pos="0">
                  <a:schemeClr val="bg1">
                    <a:gamma/>
                    <a:shade val="78824"/>
                    <a:invGamma/>
                  </a:schemeClr>
                </a:gs>
                <a:gs pos="100000">
                  <a:schemeClr val="bg1"/>
                </a:gs>
              </a:gsLst>
              <a:lin ang="2700000" scaled="1"/>
            </a:gradFill>
            <a:ln w="9525">
              <a:noFill/>
              <a:round/>
              <a:headEnd/>
              <a:tailEnd/>
            </a:ln>
          </p:spPr>
          <p:txBody>
            <a:bodyPr/>
            <a:lstStyle/>
            <a:p>
              <a:pPr>
                <a:defRPr/>
              </a:pPr>
              <a:endParaRPr lang="en-US">
                <a:latin typeface="Arial" charset="0"/>
              </a:endParaRPr>
            </a:p>
          </p:txBody>
        </p:sp>
        <p:grpSp>
          <p:nvGrpSpPr>
            <p:cNvPr id="1066" name="Group 39"/>
            <p:cNvGrpSpPr>
              <a:grpSpLocks/>
            </p:cNvGrpSpPr>
            <p:nvPr userDrawn="1"/>
          </p:nvGrpSpPr>
          <p:grpSpPr bwMode="auto">
            <a:xfrm>
              <a:off x="0" y="1632"/>
              <a:ext cx="5758" cy="1858"/>
              <a:chOff x="0" y="1632"/>
              <a:chExt cx="5758" cy="1858"/>
            </a:xfrm>
          </p:grpSpPr>
          <p:sp>
            <p:nvSpPr>
              <p:cNvPr id="44072" name="Freeform 40"/>
              <p:cNvSpPr>
                <a:spLocks/>
              </p:cNvSpPr>
              <p:nvPr/>
            </p:nvSpPr>
            <p:spPr bwMode="hidden">
              <a:xfrm>
                <a:off x="0" y="1632"/>
                <a:ext cx="3670" cy="1313"/>
              </a:xfrm>
              <a:custGeom>
                <a:avLst/>
                <a:gdLst/>
                <a:ahLst/>
                <a:cxnLst>
                  <a:cxn ang="0">
                    <a:pos x="0" y="0"/>
                  </a:cxn>
                  <a:cxn ang="0">
                    <a:pos x="0" y="366"/>
                  </a:cxn>
                  <a:cxn ang="0">
                    <a:pos x="3635" y="1313"/>
                  </a:cxn>
                  <a:cxn ang="0">
                    <a:pos x="3647" y="1235"/>
                  </a:cxn>
                  <a:cxn ang="0">
                    <a:pos x="3659" y="1163"/>
                  </a:cxn>
                  <a:cxn ang="0">
                    <a:pos x="0" y="0"/>
                  </a:cxn>
                  <a:cxn ang="0">
                    <a:pos x="0" y="0"/>
                  </a:cxn>
                </a:cxnLst>
                <a:rect l="0" t="0" r="r" b="b"/>
                <a:pathLst>
                  <a:path w="3659" h="1313">
                    <a:moveTo>
                      <a:pt x="0" y="0"/>
                    </a:moveTo>
                    <a:lnTo>
                      <a:pt x="0" y="366"/>
                    </a:lnTo>
                    <a:lnTo>
                      <a:pt x="3635" y="1313"/>
                    </a:lnTo>
                    <a:lnTo>
                      <a:pt x="3647" y="1235"/>
                    </a:lnTo>
                    <a:lnTo>
                      <a:pt x="3659" y="1163"/>
                    </a:lnTo>
                    <a:lnTo>
                      <a:pt x="0" y="0"/>
                    </a:lnTo>
                    <a:lnTo>
                      <a:pt x="0" y="0"/>
                    </a:lnTo>
                    <a:close/>
                  </a:path>
                </a:pathLst>
              </a:custGeom>
              <a:gradFill rotWithShape="0">
                <a:gsLst>
                  <a:gs pos="0">
                    <a:schemeClr val="bg1">
                      <a:gamma/>
                      <a:shade val="72549"/>
                      <a:invGamma/>
                    </a:schemeClr>
                  </a:gs>
                  <a:gs pos="100000">
                    <a:schemeClr val="bg1"/>
                  </a:gs>
                </a:gsLst>
                <a:lin ang="0" scaled="1"/>
              </a:gradFill>
              <a:ln w="9525">
                <a:noFill/>
                <a:round/>
                <a:headEnd/>
                <a:tailEnd/>
              </a:ln>
            </p:spPr>
            <p:txBody>
              <a:bodyPr/>
              <a:lstStyle/>
              <a:p>
                <a:pPr>
                  <a:defRPr/>
                </a:pPr>
                <a:endParaRPr lang="en-US">
                  <a:latin typeface="Arial" charset="0"/>
                </a:endParaRPr>
              </a:p>
            </p:txBody>
          </p:sp>
          <p:sp>
            <p:nvSpPr>
              <p:cNvPr id="44073" name="Freeform 41"/>
              <p:cNvSpPr>
                <a:spLocks/>
              </p:cNvSpPr>
              <p:nvPr/>
            </p:nvSpPr>
            <p:spPr bwMode="hidden">
              <a:xfrm>
                <a:off x="3646" y="2795"/>
                <a:ext cx="2112" cy="695"/>
              </a:xfrm>
              <a:custGeom>
                <a:avLst/>
                <a:gdLst/>
                <a:ahLst/>
                <a:cxnLst>
                  <a:cxn ang="0">
                    <a:pos x="2105" y="665"/>
                  </a:cxn>
                  <a:cxn ang="0">
                    <a:pos x="24" y="0"/>
                  </a:cxn>
                  <a:cxn ang="0">
                    <a:pos x="12" y="72"/>
                  </a:cxn>
                  <a:cxn ang="0">
                    <a:pos x="0" y="150"/>
                  </a:cxn>
                  <a:cxn ang="0">
                    <a:pos x="2105" y="695"/>
                  </a:cxn>
                  <a:cxn ang="0">
                    <a:pos x="2105" y="665"/>
                  </a:cxn>
                  <a:cxn ang="0">
                    <a:pos x="2105" y="665"/>
                  </a:cxn>
                </a:cxnLst>
                <a:rect l="0" t="0" r="r" b="b"/>
                <a:pathLst>
                  <a:path w="2105" h="695">
                    <a:moveTo>
                      <a:pt x="2105" y="665"/>
                    </a:moveTo>
                    <a:lnTo>
                      <a:pt x="24" y="0"/>
                    </a:lnTo>
                    <a:lnTo>
                      <a:pt x="12" y="72"/>
                    </a:lnTo>
                    <a:lnTo>
                      <a:pt x="0" y="150"/>
                    </a:lnTo>
                    <a:lnTo>
                      <a:pt x="2105" y="695"/>
                    </a:lnTo>
                    <a:lnTo>
                      <a:pt x="2105" y="665"/>
                    </a:lnTo>
                    <a:lnTo>
                      <a:pt x="2105" y="665"/>
                    </a:lnTo>
                    <a:close/>
                  </a:path>
                </a:pathLst>
              </a:custGeom>
              <a:gradFill rotWithShape="0">
                <a:gsLst>
                  <a:gs pos="0">
                    <a:schemeClr val="bg1"/>
                  </a:gs>
                  <a:gs pos="100000">
                    <a:schemeClr val="bg1">
                      <a:gamma/>
                      <a:tint val="90980"/>
                      <a:invGamma/>
                    </a:schemeClr>
                  </a:gs>
                </a:gsLst>
                <a:lin ang="0" scaled="1"/>
              </a:gradFill>
              <a:ln w="9525">
                <a:noFill/>
                <a:round/>
                <a:headEnd/>
                <a:tailEnd/>
              </a:ln>
            </p:spPr>
            <p:txBody>
              <a:bodyPr/>
              <a:lstStyle/>
              <a:p>
                <a:pPr>
                  <a:defRPr/>
                </a:pPr>
                <a:endParaRPr lang="en-US">
                  <a:latin typeface="Arial" charset="0"/>
                </a:endParaRPr>
              </a:p>
            </p:txBody>
          </p:sp>
        </p:grpSp>
      </p:grpSp>
      <p:sp>
        <p:nvSpPr>
          <p:cNvPr id="44074" name="Rectangle 42"/>
          <p:cNvSpPr>
            <a:spLocks noGrp="1" noChangeArrowheads="1"/>
          </p:cNvSpPr>
          <p:nvPr>
            <p:ph type="title"/>
          </p:nvPr>
        </p:nvSpPr>
        <p:spPr bwMode="auto">
          <a:xfrm>
            <a:off x="457200" y="0"/>
            <a:ext cx="8229600" cy="8651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44075" name="Rectangle 43"/>
          <p:cNvSpPr>
            <a:spLocks noGrp="1" noChangeArrowheads="1"/>
          </p:cNvSpPr>
          <p:nvPr>
            <p:ph type="body" idx="1"/>
          </p:nvPr>
        </p:nvSpPr>
        <p:spPr bwMode="auto">
          <a:xfrm>
            <a:off x="457200" y="990600"/>
            <a:ext cx="8229600" cy="51403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4077" name="Rectangle 45"/>
          <p:cNvSpPr>
            <a:spLocks noGrp="1" noChangeArrowheads="1"/>
          </p:cNvSpPr>
          <p:nvPr>
            <p:ph type="ftr" sz="quarter" idx="3"/>
          </p:nvPr>
        </p:nvSpPr>
        <p:spPr bwMode="auto">
          <a:xfrm>
            <a:off x="457200" y="6248400"/>
            <a:ext cx="8229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a:effectLst>
                  <a:outerShdw blurRad="38100" dist="38100" dir="2700000" algn="tl">
                    <a:srgbClr val="000000"/>
                  </a:outerShdw>
                </a:effectLst>
                <a:sym typeface="Symbol" panose="05050102010706020507" pitchFamily="18" charset="2"/>
              </a:defRPr>
            </a:lvl1pPr>
          </a:lstStyle>
          <a:p>
            <a:pPr>
              <a:defRPr/>
            </a:pPr>
            <a:r>
              <a:rPr lang="en-US" altLang="en-US"/>
              <a:t> Sam Siewert							</a:t>
            </a:r>
            <a:fld id="{2AB9CCBA-6A8B-49D9-BC02-4A03F9C85295}" type="slidenum">
              <a:rPr lang="en-US" altLang="en-US"/>
              <a:pPr>
                <a:defRPr/>
              </a:pPr>
              <a:t>‹#›</a:t>
            </a:fld>
            <a:endParaRPr lang="en-US" altLang="en-US"/>
          </a:p>
        </p:txBody>
      </p:sp>
    </p:spTree>
  </p:cSld>
  <p:clrMap bg1="dk2" tx1="lt1" bg2="dk1" tx2="lt2" accent1="accent1" accent2="accent2" accent3="accent3" accent4="accent4" accent5="accent5" accent6="accent6" hlink="hlink" folHlink="folHlink"/>
  <p:sldLayoutIdLst>
    <p:sldLayoutId id="2147500438" r:id="rId1"/>
    <p:sldLayoutId id="2147500439" r:id="rId2"/>
    <p:sldLayoutId id="2147500427" r:id="rId3"/>
    <p:sldLayoutId id="2147500428" r:id="rId4"/>
    <p:sldLayoutId id="2147500429" r:id="rId5"/>
    <p:sldLayoutId id="2147500430" r:id="rId6"/>
    <p:sldLayoutId id="2147500431" r:id="rId7"/>
    <p:sldLayoutId id="2147500432" r:id="rId8"/>
    <p:sldLayoutId id="2147500433" r:id="rId9"/>
    <p:sldLayoutId id="2147500434" r:id="rId10"/>
    <p:sldLayoutId id="2147500435" r:id="rId11"/>
    <p:sldLayoutId id="2147500436" r:id="rId12"/>
    <p:sldLayoutId id="2147500437" r:id="rId13"/>
  </p:sldLayoutIdLst>
  <p:hf sldNum="0" hdr="0" dt="0"/>
  <p:txStyles>
    <p:titleStyle>
      <a:lvl1pPr algn="ctr" rtl="0" eaLnBrk="0" fontAlgn="base" hangingPunct="0">
        <a:spcBef>
          <a:spcPct val="0"/>
        </a:spcBef>
        <a:spcAft>
          <a:spcPct val="0"/>
        </a:spcAft>
        <a:defRPr sz="3600">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3600">
          <a:solidFill>
            <a:schemeClr val="tx2"/>
          </a:solidFill>
          <a:effectLst>
            <a:outerShdw blurRad="38100" dist="38100" dir="2700000" algn="tl">
              <a:srgbClr val="000000"/>
            </a:outerShdw>
          </a:effectLst>
          <a:latin typeface="Arial" charset="0"/>
        </a:defRPr>
      </a:lvl2pPr>
      <a:lvl3pPr algn="ctr" rtl="0" eaLnBrk="0" fontAlgn="base" hangingPunct="0">
        <a:spcBef>
          <a:spcPct val="0"/>
        </a:spcBef>
        <a:spcAft>
          <a:spcPct val="0"/>
        </a:spcAft>
        <a:defRPr sz="3600">
          <a:solidFill>
            <a:schemeClr val="tx2"/>
          </a:solidFill>
          <a:effectLst>
            <a:outerShdw blurRad="38100" dist="38100" dir="2700000" algn="tl">
              <a:srgbClr val="000000"/>
            </a:outerShdw>
          </a:effectLst>
          <a:latin typeface="Arial" charset="0"/>
        </a:defRPr>
      </a:lvl3pPr>
      <a:lvl4pPr algn="ctr" rtl="0" eaLnBrk="0" fontAlgn="base" hangingPunct="0">
        <a:spcBef>
          <a:spcPct val="0"/>
        </a:spcBef>
        <a:spcAft>
          <a:spcPct val="0"/>
        </a:spcAft>
        <a:defRPr sz="3600">
          <a:solidFill>
            <a:schemeClr val="tx2"/>
          </a:solidFill>
          <a:effectLst>
            <a:outerShdw blurRad="38100" dist="38100" dir="2700000" algn="tl">
              <a:srgbClr val="000000"/>
            </a:outerShdw>
          </a:effectLst>
          <a:latin typeface="Arial" charset="0"/>
        </a:defRPr>
      </a:lvl4pPr>
      <a:lvl5pPr algn="ctr" rtl="0" eaLnBrk="0" fontAlgn="base" hangingPunct="0">
        <a:spcBef>
          <a:spcPct val="0"/>
        </a:spcBef>
        <a:spcAft>
          <a:spcPct val="0"/>
        </a:spcAft>
        <a:defRPr sz="3600">
          <a:solidFill>
            <a:schemeClr val="tx2"/>
          </a:solidFill>
          <a:effectLst>
            <a:outerShdw blurRad="38100" dist="38100" dir="2700000" algn="tl">
              <a:srgbClr val="000000"/>
            </a:outerShdw>
          </a:effectLst>
          <a:latin typeface="Arial" charset="0"/>
        </a:defRPr>
      </a:lvl5pPr>
      <a:lvl6pPr marL="457200" algn="ctr" rtl="0" fontAlgn="base">
        <a:spcBef>
          <a:spcPct val="0"/>
        </a:spcBef>
        <a:spcAft>
          <a:spcPct val="0"/>
        </a:spcAft>
        <a:defRPr sz="3600">
          <a:solidFill>
            <a:schemeClr val="tx2"/>
          </a:solidFill>
          <a:effectLst>
            <a:outerShdw blurRad="38100" dist="38100" dir="2700000" algn="tl">
              <a:srgbClr val="000000"/>
            </a:outerShdw>
          </a:effectLst>
          <a:latin typeface="Arial" charset="0"/>
        </a:defRPr>
      </a:lvl6pPr>
      <a:lvl7pPr marL="914400" algn="ctr" rtl="0" fontAlgn="base">
        <a:spcBef>
          <a:spcPct val="0"/>
        </a:spcBef>
        <a:spcAft>
          <a:spcPct val="0"/>
        </a:spcAft>
        <a:defRPr sz="3600">
          <a:solidFill>
            <a:schemeClr val="tx2"/>
          </a:solidFill>
          <a:effectLst>
            <a:outerShdw blurRad="38100" dist="38100" dir="2700000" algn="tl">
              <a:srgbClr val="000000"/>
            </a:outerShdw>
          </a:effectLst>
          <a:latin typeface="Arial" charset="0"/>
        </a:defRPr>
      </a:lvl7pPr>
      <a:lvl8pPr marL="1371600" algn="ctr" rtl="0" fontAlgn="base">
        <a:spcBef>
          <a:spcPct val="0"/>
        </a:spcBef>
        <a:spcAft>
          <a:spcPct val="0"/>
        </a:spcAft>
        <a:defRPr sz="3600">
          <a:solidFill>
            <a:schemeClr val="tx2"/>
          </a:solidFill>
          <a:effectLst>
            <a:outerShdw blurRad="38100" dist="38100" dir="2700000" algn="tl">
              <a:srgbClr val="000000"/>
            </a:outerShdw>
          </a:effectLst>
          <a:latin typeface="Arial" charset="0"/>
        </a:defRPr>
      </a:lvl8pPr>
      <a:lvl9pPr marL="1828800" algn="ctr" rtl="0" fontAlgn="base">
        <a:spcBef>
          <a:spcPct val="0"/>
        </a:spcBef>
        <a:spcAft>
          <a:spcPct val="0"/>
        </a:spcAft>
        <a:defRPr sz="3600">
          <a:solidFill>
            <a:schemeClr val="tx2"/>
          </a:solidFill>
          <a:effectLst>
            <a:outerShdw blurRad="38100" dist="38100" dir="2700000" algn="tl">
              <a:srgbClr val="000000"/>
            </a:outerShdw>
          </a:effectLst>
          <a:latin typeface="Arial" charset="0"/>
        </a:defRPr>
      </a:lvl9pPr>
    </p:titleStyle>
    <p:bodyStyle>
      <a:lvl1pPr marL="342900" indent="-342900" algn="l" rtl="0" eaLnBrk="0" fontAlgn="base" hangingPunct="0">
        <a:spcBef>
          <a:spcPct val="20000"/>
        </a:spcBef>
        <a:spcAft>
          <a:spcPct val="0"/>
        </a:spcAft>
        <a:buClr>
          <a:schemeClr val="hlink"/>
        </a:buClr>
        <a:buSzPct val="90000"/>
        <a:buFont typeface="Wingdings" panose="05000000000000000000" pitchFamily="2" charset="2"/>
        <a:buBlip>
          <a:blip r:embed="rId15"/>
        </a:buBlip>
        <a:defRPr sz="24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har char="–"/>
        <a:defRPr sz="2000">
          <a:solidFill>
            <a:schemeClr val="tx1"/>
          </a:solidFill>
          <a:effectLst>
            <a:outerShdw blurRad="38100" dist="38100" dir="2700000" algn="tl">
              <a:srgbClr val="000000"/>
            </a:outerShdw>
          </a:effectLst>
          <a:latin typeface="+mn-lt"/>
        </a:defRPr>
      </a:lvl2pPr>
      <a:lvl3pPr marL="1143000" indent="-228600" algn="l" rtl="0" eaLnBrk="0" fontAlgn="base" hangingPunct="0">
        <a:spcBef>
          <a:spcPct val="20000"/>
        </a:spcBef>
        <a:spcAft>
          <a:spcPct val="0"/>
        </a:spcAft>
        <a:buClr>
          <a:schemeClr val="accent2"/>
        </a:buClr>
        <a:buSzPct val="90000"/>
        <a:buFont typeface="Wingdings" panose="05000000000000000000" pitchFamily="2" charset="2"/>
        <a:buBlip>
          <a:blip r:embed="rId16"/>
        </a:buBlip>
        <a:defRPr sz="2400">
          <a:solidFill>
            <a:schemeClr val="tx1"/>
          </a:solidFill>
          <a:effectLst>
            <a:outerShdw blurRad="38100" dist="38100" dir="2700000" algn="tl">
              <a:srgbClr val="000000"/>
            </a:outerShdw>
          </a:effectLst>
          <a:latin typeface="+mn-lt"/>
        </a:defRPr>
      </a:lvl3pPr>
      <a:lvl4pPr marL="1600200" indent="-228600" algn="l" rtl="0" eaLnBrk="0" fontAlgn="base" hangingPunct="0">
        <a:spcBef>
          <a:spcPct val="20000"/>
        </a:spcBef>
        <a:spcAft>
          <a:spcPct val="0"/>
        </a:spcAft>
        <a:buChar char="–"/>
        <a:defRPr sz="1600">
          <a:solidFill>
            <a:schemeClr val="tx1"/>
          </a:solidFill>
          <a:effectLst>
            <a:outerShdw blurRad="38100" dist="38100" dir="2700000" algn="tl">
              <a:srgbClr val="000000"/>
            </a:outerShdw>
          </a:effectLst>
          <a:latin typeface="+mn-lt"/>
        </a:defRPr>
      </a:lvl4pPr>
      <a:lvl5pPr marL="2057400" indent="-228600" algn="l" rtl="0" eaLnBrk="0" fontAlgn="base" hangingPunct="0">
        <a:spcBef>
          <a:spcPct val="20000"/>
        </a:spcBef>
        <a:spcAft>
          <a:spcPct val="0"/>
        </a:spcAft>
        <a:buClr>
          <a:schemeClr val="folHlink"/>
        </a:buClr>
        <a:buSzPct val="90000"/>
        <a:buFont typeface="Wingdings" panose="05000000000000000000" pitchFamily="2" charset="2"/>
        <a:buBlip>
          <a:blip r:embed="rId17"/>
        </a:buBlip>
        <a:defRPr sz="1200">
          <a:solidFill>
            <a:schemeClr val="tx1"/>
          </a:solidFill>
          <a:effectLst>
            <a:outerShdw blurRad="38100" dist="38100" dir="2700000" algn="tl">
              <a:srgbClr val="000000"/>
            </a:outerShdw>
          </a:effectLst>
          <a:latin typeface="+mn-lt"/>
        </a:defRPr>
      </a:lvl5pPr>
      <a:lvl6pPr marL="2514600" indent="-228600" algn="l" rtl="0" fontAlgn="base">
        <a:spcBef>
          <a:spcPct val="20000"/>
        </a:spcBef>
        <a:spcAft>
          <a:spcPct val="0"/>
        </a:spcAft>
        <a:buClr>
          <a:schemeClr val="folHlink"/>
        </a:buClr>
        <a:buSzPct val="90000"/>
        <a:buFont typeface="Wingdings" pitchFamily="2" charset="2"/>
        <a:buBlip>
          <a:blip r:embed="rId17"/>
        </a:buBlip>
        <a:defRPr sz="1200">
          <a:solidFill>
            <a:schemeClr val="tx1"/>
          </a:solidFill>
          <a:effectLst>
            <a:outerShdw blurRad="38100" dist="38100" dir="2700000" algn="tl">
              <a:srgbClr val="000000"/>
            </a:outerShdw>
          </a:effectLst>
          <a:latin typeface="+mn-lt"/>
        </a:defRPr>
      </a:lvl6pPr>
      <a:lvl7pPr marL="2971800" indent="-228600" algn="l" rtl="0" fontAlgn="base">
        <a:spcBef>
          <a:spcPct val="20000"/>
        </a:spcBef>
        <a:spcAft>
          <a:spcPct val="0"/>
        </a:spcAft>
        <a:buClr>
          <a:schemeClr val="folHlink"/>
        </a:buClr>
        <a:buSzPct val="90000"/>
        <a:buFont typeface="Wingdings" pitchFamily="2" charset="2"/>
        <a:buBlip>
          <a:blip r:embed="rId17"/>
        </a:buBlip>
        <a:defRPr sz="1200">
          <a:solidFill>
            <a:schemeClr val="tx1"/>
          </a:solidFill>
          <a:effectLst>
            <a:outerShdw blurRad="38100" dist="38100" dir="2700000" algn="tl">
              <a:srgbClr val="000000"/>
            </a:outerShdw>
          </a:effectLst>
          <a:latin typeface="+mn-lt"/>
        </a:defRPr>
      </a:lvl7pPr>
      <a:lvl8pPr marL="3429000" indent="-228600" algn="l" rtl="0" fontAlgn="base">
        <a:spcBef>
          <a:spcPct val="20000"/>
        </a:spcBef>
        <a:spcAft>
          <a:spcPct val="0"/>
        </a:spcAft>
        <a:buClr>
          <a:schemeClr val="folHlink"/>
        </a:buClr>
        <a:buSzPct val="90000"/>
        <a:buFont typeface="Wingdings" pitchFamily="2" charset="2"/>
        <a:buBlip>
          <a:blip r:embed="rId17"/>
        </a:buBlip>
        <a:defRPr sz="1200">
          <a:solidFill>
            <a:schemeClr val="tx1"/>
          </a:solidFill>
          <a:effectLst>
            <a:outerShdw blurRad="38100" dist="38100" dir="2700000" algn="tl">
              <a:srgbClr val="000000"/>
            </a:outerShdw>
          </a:effectLst>
          <a:latin typeface="+mn-lt"/>
        </a:defRPr>
      </a:lvl8pPr>
      <a:lvl9pPr marL="3886200" indent="-228600" algn="l" rtl="0" fontAlgn="base">
        <a:spcBef>
          <a:spcPct val="20000"/>
        </a:spcBef>
        <a:spcAft>
          <a:spcPct val="0"/>
        </a:spcAft>
        <a:buClr>
          <a:schemeClr val="folHlink"/>
        </a:buClr>
        <a:buSzPct val="90000"/>
        <a:buFont typeface="Wingdings" pitchFamily="2" charset="2"/>
        <a:buBlip>
          <a:blip r:embed="rId17"/>
        </a:buBlip>
        <a:defRPr sz="12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bwMode="auto">
          <a:xfrm>
            <a:off x="457200" y="152400"/>
            <a:ext cx="82296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43"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7412"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C4A4F852-29E7-40A0-B295-02B14B359722}" type="datetime1">
              <a:rPr lang="en-US" altLang="en-US"/>
              <a:pPr>
                <a:defRPr/>
              </a:pPr>
              <a:t>5/5/24</a:t>
            </a:fld>
            <a:endParaRPr lang="en-US" altLang="zh-CN"/>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5-</a:t>
            </a:r>
            <a:fld id="{6F066601-5EE4-4818-A152-7833B20ED61B}" type="slidenum">
              <a:rPr lang="en-US" altLang="zh-CN"/>
              <a:pPr>
                <a:defRPr/>
              </a:pPr>
              <a:t>‹#›</a:t>
            </a:fld>
            <a:endParaRPr lang="en-US" altLang="zh-CN"/>
          </a:p>
        </p:txBody>
      </p:sp>
      <p:sp>
        <p:nvSpPr>
          <p:cNvPr id="17415"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28" r:id="rId1"/>
    <p:sldLayoutId id="2147500529" r:id="rId2"/>
    <p:sldLayoutId id="2147500530" r:id="rId3"/>
    <p:sldLayoutId id="2147500531" r:id="rId4"/>
    <p:sldLayoutId id="2147500532" r:id="rId5"/>
    <p:sldLayoutId id="2147500533" r:id="rId6"/>
    <p:sldLayoutId id="2147500534" r:id="rId7"/>
    <p:sldLayoutId id="2147500535" r:id="rId8"/>
    <p:sldLayoutId id="2147500536" r:id="rId9"/>
    <p:sldLayoutId id="2147500537" r:id="rId10"/>
    <p:sldLayoutId id="2147500538"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bwMode="auto">
          <a:xfrm>
            <a:off x="457200" y="131763"/>
            <a:ext cx="8229600" cy="682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1267" name="Rectangle 3"/>
          <p:cNvSpPr>
            <a:spLocks noGrp="1" noChangeArrowheads="1"/>
          </p:cNvSpPr>
          <p:nvPr>
            <p:ph type="body" idx="1"/>
          </p:nvPr>
        </p:nvSpPr>
        <p:spPr bwMode="auto">
          <a:xfrm>
            <a:off x="457200" y="979488"/>
            <a:ext cx="8229600" cy="5329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6-</a:t>
            </a:r>
            <a:fld id="{1135A48A-8B96-4A61-BDEF-69ACC7CBD3FE}" type="slidenum">
              <a:rPr lang="en-US" altLang="zh-CN"/>
              <a:pPr>
                <a:defRPr/>
              </a:pPr>
              <a:t>‹#›</a:t>
            </a:fld>
            <a:endParaRPr lang="en-US" altLang="zh-CN"/>
          </a:p>
        </p:txBody>
      </p:sp>
      <p:sp>
        <p:nvSpPr>
          <p:cNvPr id="64519"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l" defTabSz="1028700">
              <a:defRPr>
                <a:solidFill>
                  <a:schemeClr val="tx1"/>
                </a:solidFill>
                <a:latin typeface="Arial" pitchFamily="34" charset="0"/>
              </a:defRPr>
            </a:lvl1pPr>
            <a:lvl2pPr marL="37931725" indent="-37474525" algn="l"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39" r:id="rId1"/>
    <p:sldLayoutId id="2147500540" r:id="rId2"/>
    <p:sldLayoutId id="2147500541" r:id="rId3"/>
    <p:sldLayoutId id="2147500542" r:id="rId4"/>
    <p:sldLayoutId id="2147500543" r:id="rId5"/>
    <p:sldLayoutId id="2147500544" r:id="rId6"/>
    <p:sldLayoutId id="2147500545" r:id="rId7"/>
    <p:sldLayoutId id="2147500546" r:id="rId8"/>
    <p:sldLayoutId id="2147500547" r:id="rId9"/>
    <p:sldLayoutId id="2147500548" r:id="rId10"/>
    <p:sldLayoutId id="2147500549"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bwMode="auto">
          <a:xfrm>
            <a:off x="457200" y="150813"/>
            <a:ext cx="8229600" cy="687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2291"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85094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85095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7-</a:t>
            </a:r>
            <a:fld id="{F82F53BC-9534-446B-8358-1DBFDADB5E49}" type="slidenum">
              <a:rPr lang="en-US" altLang="zh-CN"/>
              <a:pPr>
                <a:defRPr/>
              </a:pPr>
              <a:t>‹#›</a:t>
            </a:fld>
            <a:endParaRPr lang="en-US" altLang="zh-CN"/>
          </a:p>
        </p:txBody>
      </p:sp>
      <p:sp>
        <p:nvSpPr>
          <p:cNvPr id="850951"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50" r:id="rId1"/>
    <p:sldLayoutId id="2147500551" r:id="rId2"/>
    <p:sldLayoutId id="2147500552" r:id="rId3"/>
    <p:sldLayoutId id="2147500553" r:id="rId4"/>
    <p:sldLayoutId id="2147500554" r:id="rId5"/>
    <p:sldLayoutId id="2147500555" r:id="rId6"/>
    <p:sldLayoutId id="2147500556" r:id="rId7"/>
    <p:sldLayoutId id="2147500557" r:id="rId8"/>
    <p:sldLayoutId id="2147500558" r:id="rId9"/>
    <p:sldLayoutId id="2147500559" r:id="rId10"/>
    <p:sldLayoutId id="2147500560" r:id="rId11"/>
  </p:sldLayoutIdLst>
  <p:transition spd="slow"/>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bwMode="auto">
          <a:xfrm>
            <a:off x="457200" y="160338"/>
            <a:ext cx="8229600" cy="677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3315"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85094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850950" name="Rectangle 6"/>
          <p:cNvSpPr>
            <a:spLocks noGrp="1" noChangeArrowheads="1"/>
          </p:cNvSpPr>
          <p:nvPr>
            <p:ph type="sldNum" sz="quarter" idx="4"/>
          </p:nvPr>
        </p:nvSpPr>
        <p:spPr bwMode="auto">
          <a:xfrm>
            <a:off x="6553200" y="6330950"/>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7-</a:t>
            </a:r>
            <a:fld id="{657645E5-E6B6-4DD4-8033-23E47A14D156}" type="slidenum">
              <a:rPr lang="en-US" altLang="zh-CN"/>
              <a:pPr>
                <a:defRPr/>
              </a:pPr>
              <a:t>‹#›</a:t>
            </a:fld>
            <a:endParaRPr lang="en-US" altLang="zh-CN"/>
          </a:p>
        </p:txBody>
      </p:sp>
      <p:sp>
        <p:nvSpPr>
          <p:cNvPr id="850951"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61" r:id="rId1"/>
    <p:sldLayoutId id="2147500562" r:id="rId2"/>
    <p:sldLayoutId id="2147500563" r:id="rId3"/>
    <p:sldLayoutId id="2147500564" r:id="rId4"/>
    <p:sldLayoutId id="2147500565" r:id="rId5"/>
    <p:sldLayoutId id="2147500566" r:id="rId6"/>
    <p:sldLayoutId id="2147500567" r:id="rId7"/>
    <p:sldLayoutId id="2147500568" r:id="rId8"/>
    <p:sldLayoutId id="2147500569" r:id="rId9"/>
    <p:sldLayoutId id="2147500570" r:id="rId10"/>
    <p:sldLayoutId id="2147500571" r:id="rId11"/>
    <p:sldLayoutId id="2147500572" r:id="rId12"/>
  </p:sldLayoutIdLst>
  <p:transition spd="slow"/>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bwMode="auto">
          <a:xfrm>
            <a:off x="457200" y="125413"/>
            <a:ext cx="8229600" cy="712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4339"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963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B71C56D0-3E4F-4683-8B60-4596185F406C}" type="datetime4">
              <a:rPr lang="en-US" altLang="en-US"/>
              <a:pPr>
                <a:defRPr/>
              </a:pPr>
              <a:t>May 5, 2024</a:t>
            </a:fld>
            <a:endParaRPr lang="en-US" altLang="zh-CN"/>
          </a:p>
        </p:txBody>
      </p:sp>
      <p:sp>
        <p:nvSpPr>
          <p:cNvPr id="69638" name="Rectangle 6"/>
          <p:cNvSpPr>
            <a:spLocks noGrp="1" noChangeArrowheads="1"/>
          </p:cNvSpPr>
          <p:nvPr>
            <p:ph type="sldNum" sz="quarter" idx="4"/>
          </p:nvPr>
        </p:nvSpPr>
        <p:spPr bwMode="auto">
          <a:xfrm>
            <a:off x="68834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9-</a:t>
            </a:r>
            <a:fld id="{53D1B553-B1CE-4E81-B5A5-4C684C2C675F}" type="slidenum">
              <a:rPr lang="en-US" altLang="zh-CN"/>
              <a:pPr>
                <a:defRPr/>
              </a:pPr>
              <a:t>‹#›</a:t>
            </a:fld>
            <a:endParaRPr lang="en-US" altLang="zh-CN"/>
          </a:p>
        </p:txBody>
      </p:sp>
      <p:sp>
        <p:nvSpPr>
          <p:cNvPr id="69639"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a:solidFill>
                  <a:schemeClr val="tx1"/>
                </a:solidFill>
                <a:latin typeface="Arial" charset="0"/>
              </a:defRPr>
            </a:lvl1pPr>
            <a:lvl2pPr marL="37931725" indent="-37474525" defTabSz="1028700" eaLnBrk="0" hangingPunct="0">
              <a:defRPr>
                <a:solidFill>
                  <a:schemeClr val="tx1"/>
                </a:solidFill>
                <a:latin typeface="Arial" charset="0"/>
              </a:defRPr>
            </a:lvl2pPr>
            <a:lvl3pPr eaLnBrk="0" hangingPunct="0">
              <a:defRPr>
                <a:solidFill>
                  <a:schemeClr val="tx1"/>
                </a:solidFill>
                <a:latin typeface="Arial" charset="0"/>
              </a:defRPr>
            </a:lvl3pPr>
            <a:lvl4pPr eaLnBrk="0" hangingPunct="0">
              <a:defRPr>
                <a:solidFill>
                  <a:schemeClr val="tx1"/>
                </a:solidFill>
                <a:latin typeface="Arial" charset="0"/>
              </a:defRPr>
            </a:lvl4pPr>
            <a:lvl5pPr eaLnBrk="0" hangingPunct="0">
              <a:defRPr>
                <a:solidFill>
                  <a:schemeClr val="tx1"/>
                </a:solidFill>
                <a:latin typeface="Arial" charset="0"/>
              </a:defRPr>
            </a:lvl5pPr>
            <a:lvl6pPr marL="457200" eaLnBrk="0" fontAlgn="base" hangingPunct="0">
              <a:spcBef>
                <a:spcPct val="0"/>
              </a:spcBef>
              <a:spcAft>
                <a:spcPct val="0"/>
              </a:spcAft>
              <a:defRPr>
                <a:solidFill>
                  <a:schemeClr val="tx1"/>
                </a:solidFill>
                <a:latin typeface="Arial" charset="0"/>
              </a:defRPr>
            </a:lvl6pPr>
            <a:lvl7pPr marL="914400" eaLnBrk="0" fontAlgn="base" hangingPunct="0">
              <a:spcBef>
                <a:spcPct val="0"/>
              </a:spcBef>
              <a:spcAft>
                <a:spcPct val="0"/>
              </a:spcAft>
              <a:defRPr>
                <a:solidFill>
                  <a:schemeClr val="tx1"/>
                </a:solidFill>
                <a:latin typeface="Arial" charset="0"/>
              </a:defRPr>
            </a:lvl7pPr>
            <a:lvl8pPr marL="1371600" eaLnBrk="0" fontAlgn="base" hangingPunct="0">
              <a:spcBef>
                <a:spcPct val="0"/>
              </a:spcBef>
              <a:spcAft>
                <a:spcPct val="0"/>
              </a:spcAft>
              <a:defRPr>
                <a:solidFill>
                  <a:schemeClr val="tx1"/>
                </a:solidFill>
                <a:latin typeface="Arial" charset="0"/>
              </a:defRPr>
            </a:lvl8pPr>
            <a:lvl9pPr marL="1828800" eaLnBrk="0" fontAlgn="base" hangingPunct="0">
              <a:spcBef>
                <a:spcPct val="0"/>
              </a:spcBef>
              <a:spcAft>
                <a:spcPct val="0"/>
              </a:spcAft>
              <a:defRPr>
                <a:solidFill>
                  <a:schemeClr val="tx1"/>
                </a:solidFill>
                <a:latin typeface="Arial"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73" r:id="rId1"/>
    <p:sldLayoutId id="2147500574" r:id="rId2"/>
    <p:sldLayoutId id="2147500575" r:id="rId3"/>
    <p:sldLayoutId id="2147500576" r:id="rId4"/>
    <p:sldLayoutId id="2147500577" r:id="rId5"/>
    <p:sldLayoutId id="2147500578" r:id="rId6"/>
    <p:sldLayoutId id="2147500579" r:id="rId7"/>
    <p:sldLayoutId id="2147500580" r:id="rId8"/>
    <p:sldLayoutId id="2147500581" r:id="rId9"/>
    <p:sldLayoutId id="2147500582" r:id="rId10"/>
    <p:sldLayoutId id="2147500583"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5363"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4820"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BE7A6901-5041-49D4-BCF8-FF72125AD35B}" type="datetime1">
              <a:rPr lang="en-US" altLang="en-US"/>
              <a:pPr>
                <a:defRPr/>
              </a:pPr>
              <a:t>5/5/24</a:t>
            </a:fld>
            <a:endParaRPr lang="en-US" altLang="zh-CN"/>
          </a:p>
        </p:txBody>
      </p:sp>
      <p:sp>
        <p:nvSpPr>
          <p:cNvPr id="34822"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10-</a:t>
            </a:r>
            <a:fld id="{055DD377-7C3E-447A-9071-436D7D1BF040}" type="slidenum">
              <a:rPr lang="en-US" altLang="zh-CN"/>
              <a:pPr>
                <a:defRPr/>
              </a:pPr>
              <a:t>‹#›</a:t>
            </a:fld>
            <a:endParaRPr lang="en-US" altLang="zh-CN"/>
          </a:p>
        </p:txBody>
      </p:sp>
      <p:sp>
        <p:nvSpPr>
          <p:cNvPr id="34823"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a:solidFill>
                  <a:schemeClr val="tx1"/>
                </a:solidFill>
                <a:latin typeface="Arial" pitchFamily="34" charset="0"/>
              </a:defRPr>
            </a:lvl1pPr>
            <a:lvl2pPr marL="37931725" indent="-37474525" algn="ctr" defTabSz="1028700" eaLnBrk="0" hangingPunct="0">
              <a:defRPr>
                <a:solidFill>
                  <a:schemeClr val="tx1"/>
                </a:solidFill>
                <a:latin typeface="Arial" pitchFamily="34" charset="0"/>
              </a:defRPr>
            </a:lvl2pPr>
            <a:lvl3pPr eaLnBrk="0" hangingPunct="0">
              <a:defRPr>
                <a:solidFill>
                  <a:schemeClr val="tx1"/>
                </a:solidFill>
                <a:latin typeface="Arial" pitchFamily="34" charset="0"/>
              </a:defRPr>
            </a:lvl3pPr>
            <a:lvl4pPr eaLnBrk="0" hangingPunct="0">
              <a:defRPr>
                <a:solidFill>
                  <a:schemeClr val="tx1"/>
                </a:solidFill>
                <a:latin typeface="Arial" pitchFamily="34" charset="0"/>
              </a:defRPr>
            </a:lvl4pPr>
            <a:lvl5pPr eaLnBrk="0" hangingPunct="0">
              <a:defRPr>
                <a:solidFill>
                  <a:schemeClr val="tx1"/>
                </a:solidFill>
                <a:latin typeface="Arial" pitchFamily="34" charset="0"/>
              </a:defRPr>
            </a:lvl5pPr>
            <a:lvl6pPr marL="457200" eaLnBrk="0" fontAlgn="base" hangingPunct="0">
              <a:spcBef>
                <a:spcPct val="0"/>
              </a:spcBef>
              <a:spcAft>
                <a:spcPct val="0"/>
              </a:spcAft>
              <a:defRPr>
                <a:solidFill>
                  <a:schemeClr val="tx1"/>
                </a:solidFill>
                <a:latin typeface="Arial" pitchFamily="34" charset="0"/>
              </a:defRPr>
            </a:lvl6pPr>
            <a:lvl7pPr marL="914400" eaLnBrk="0" fontAlgn="base" hangingPunct="0">
              <a:spcBef>
                <a:spcPct val="0"/>
              </a:spcBef>
              <a:spcAft>
                <a:spcPct val="0"/>
              </a:spcAft>
              <a:defRPr>
                <a:solidFill>
                  <a:schemeClr val="tx1"/>
                </a:solidFill>
                <a:latin typeface="Arial" pitchFamily="34" charset="0"/>
              </a:defRPr>
            </a:lvl7pPr>
            <a:lvl8pPr marL="1371600" eaLnBrk="0" fontAlgn="base" hangingPunct="0">
              <a:spcBef>
                <a:spcPct val="0"/>
              </a:spcBef>
              <a:spcAft>
                <a:spcPct val="0"/>
              </a:spcAft>
              <a:defRPr>
                <a:solidFill>
                  <a:schemeClr val="tx1"/>
                </a:solidFill>
                <a:latin typeface="Arial" pitchFamily="34" charset="0"/>
              </a:defRPr>
            </a:lvl8pPr>
            <a:lvl9pPr marL="1828800" eaLnBrk="0" fontAlgn="base" hangingPunct="0">
              <a:spcBef>
                <a:spcPct val="0"/>
              </a:spcBef>
              <a:spcAft>
                <a:spcPct val="0"/>
              </a:spcAft>
              <a:defRPr>
                <a:solidFill>
                  <a:schemeClr val="tx1"/>
                </a:solidFill>
                <a:latin typeface="Arial" pitchFamily="34"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84" r:id="rId1"/>
    <p:sldLayoutId id="2147500585" r:id="rId2"/>
    <p:sldLayoutId id="2147500586" r:id="rId3"/>
    <p:sldLayoutId id="2147500587" r:id="rId4"/>
    <p:sldLayoutId id="2147500588" r:id="rId5"/>
    <p:sldLayoutId id="2147500589" r:id="rId6"/>
    <p:sldLayoutId id="2147500590" r:id="rId7"/>
    <p:sldLayoutId id="2147500591" r:id="rId8"/>
    <p:sldLayoutId id="2147500592" r:id="rId9"/>
    <p:sldLayoutId id="2147500593" r:id="rId10"/>
    <p:sldLayoutId id="2147500594"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6387"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3107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13107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11-</a:t>
            </a:r>
            <a:fld id="{82345208-C968-4C01-A312-1BF5FD355F99}" type="slidenum">
              <a:rPr lang="en-US" altLang="zh-CN"/>
              <a:pPr>
                <a:defRPr/>
              </a:pPr>
              <a:t>‹#›</a:t>
            </a:fld>
            <a:endParaRPr lang="en-US" altLang="zh-CN"/>
          </a:p>
        </p:txBody>
      </p:sp>
      <p:sp>
        <p:nvSpPr>
          <p:cNvPr id="131079"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charset="0"/>
              </a:defRPr>
            </a:lvl1pPr>
            <a:lvl2pPr marL="37931725" indent="-37474525" defTabSz="10287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marL="457200" fontAlgn="base">
              <a:spcBef>
                <a:spcPct val="0"/>
              </a:spcBef>
              <a:spcAft>
                <a:spcPct val="0"/>
              </a:spcAft>
              <a:defRPr>
                <a:solidFill>
                  <a:schemeClr val="tx1"/>
                </a:solidFill>
                <a:latin typeface="Arial" charset="0"/>
              </a:defRPr>
            </a:lvl6pPr>
            <a:lvl7pPr marL="914400" fontAlgn="base">
              <a:spcBef>
                <a:spcPct val="0"/>
              </a:spcBef>
              <a:spcAft>
                <a:spcPct val="0"/>
              </a:spcAft>
              <a:defRPr>
                <a:solidFill>
                  <a:schemeClr val="tx1"/>
                </a:solidFill>
                <a:latin typeface="Arial" charset="0"/>
              </a:defRPr>
            </a:lvl7pPr>
            <a:lvl8pPr marL="1371600" fontAlgn="base">
              <a:spcBef>
                <a:spcPct val="0"/>
              </a:spcBef>
              <a:spcAft>
                <a:spcPct val="0"/>
              </a:spcAft>
              <a:defRPr>
                <a:solidFill>
                  <a:schemeClr val="tx1"/>
                </a:solidFill>
                <a:latin typeface="Arial" charset="0"/>
              </a:defRPr>
            </a:lvl8pPr>
            <a:lvl9pPr marL="1828800" fontAlgn="base">
              <a:spcBef>
                <a:spcPct val="0"/>
              </a:spcBef>
              <a:spcAft>
                <a:spcPct val="0"/>
              </a:spcAft>
              <a:defRPr>
                <a:solidFill>
                  <a:schemeClr val="tx1"/>
                </a:solidFill>
                <a:latin typeface="Arial"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95" r:id="rId1"/>
    <p:sldLayoutId id="2147500596" r:id="rId2"/>
    <p:sldLayoutId id="2147500597" r:id="rId3"/>
    <p:sldLayoutId id="2147500598" r:id="rId4"/>
    <p:sldLayoutId id="2147500599" r:id="rId5"/>
    <p:sldLayoutId id="2147500600" r:id="rId6"/>
    <p:sldLayoutId id="2147500601" r:id="rId7"/>
    <p:sldLayoutId id="2147500602" r:id="rId8"/>
    <p:sldLayoutId id="2147500603" r:id="rId9"/>
    <p:sldLayoutId id="2147500604" r:id="rId10"/>
    <p:sldLayoutId id="2147500605"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bwMode="auto">
          <a:xfrm>
            <a:off x="457200" y="142875"/>
            <a:ext cx="8229600" cy="695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7411"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13-</a:t>
            </a:r>
            <a:fld id="{C2EFD589-96DA-46D5-B0E0-818C466A4138}" type="slidenum">
              <a:rPr lang="en-US" altLang="zh-CN"/>
              <a:pPr>
                <a:defRPr/>
              </a:pPr>
              <a:t>‹#›</a:t>
            </a:fld>
            <a:endParaRPr lang="en-US" altLang="zh-CN"/>
          </a:p>
        </p:txBody>
      </p:sp>
      <p:sp>
        <p:nvSpPr>
          <p:cNvPr id="64519"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charset="0"/>
              </a:defRPr>
            </a:lvl1pPr>
            <a:lvl2pPr marL="37931725" indent="-37474525" defTabSz="1028700">
              <a:defRPr>
                <a:solidFill>
                  <a:schemeClr val="tx1"/>
                </a:solidFill>
                <a:latin typeface="Arial" charset="0"/>
              </a:defRPr>
            </a:lvl2pPr>
            <a:lvl3pPr>
              <a:defRPr>
                <a:solidFill>
                  <a:schemeClr val="tx1"/>
                </a:solidFill>
                <a:latin typeface="Arial" charset="0"/>
              </a:defRPr>
            </a:lvl3pPr>
            <a:lvl4pPr>
              <a:defRPr>
                <a:solidFill>
                  <a:schemeClr val="tx1"/>
                </a:solidFill>
                <a:latin typeface="Arial" charset="0"/>
              </a:defRPr>
            </a:lvl4pPr>
            <a:lvl5pPr>
              <a:defRPr>
                <a:solidFill>
                  <a:schemeClr val="tx1"/>
                </a:solidFill>
                <a:latin typeface="Arial" charset="0"/>
              </a:defRPr>
            </a:lvl5pPr>
            <a:lvl6pPr marL="457200" fontAlgn="base">
              <a:spcBef>
                <a:spcPct val="0"/>
              </a:spcBef>
              <a:spcAft>
                <a:spcPct val="0"/>
              </a:spcAft>
              <a:defRPr>
                <a:solidFill>
                  <a:schemeClr val="tx1"/>
                </a:solidFill>
                <a:latin typeface="Arial" charset="0"/>
              </a:defRPr>
            </a:lvl6pPr>
            <a:lvl7pPr marL="914400" fontAlgn="base">
              <a:spcBef>
                <a:spcPct val="0"/>
              </a:spcBef>
              <a:spcAft>
                <a:spcPct val="0"/>
              </a:spcAft>
              <a:defRPr>
                <a:solidFill>
                  <a:schemeClr val="tx1"/>
                </a:solidFill>
                <a:latin typeface="Arial" charset="0"/>
              </a:defRPr>
            </a:lvl7pPr>
            <a:lvl8pPr marL="1371600" fontAlgn="base">
              <a:spcBef>
                <a:spcPct val="0"/>
              </a:spcBef>
              <a:spcAft>
                <a:spcPct val="0"/>
              </a:spcAft>
              <a:defRPr>
                <a:solidFill>
                  <a:schemeClr val="tx1"/>
                </a:solidFill>
                <a:latin typeface="Arial" charset="0"/>
              </a:defRPr>
            </a:lvl8pPr>
            <a:lvl9pPr marL="1828800" fontAlgn="base">
              <a:spcBef>
                <a:spcPct val="0"/>
              </a:spcBef>
              <a:spcAft>
                <a:spcPct val="0"/>
              </a:spcAft>
              <a:defRPr>
                <a:solidFill>
                  <a:schemeClr val="tx1"/>
                </a:solidFill>
                <a:latin typeface="Arial" charset="0"/>
              </a:defRPr>
            </a:lvl9pPr>
          </a:lstStyle>
          <a:p>
            <a:pP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606" r:id="rId1"/>
    <p:sldLayoutId id="2147500607" r:id="rId2"/>
    <p:sldLayoutId id="2147500608" r:id="rId3"/>
    <p:sldLayoutId id="2147500609" r:id="rId4"/>
    <p:sldLayoutId id="2147500610" r:id="rId5"/>
    <p:sldLayoutId id="2147500611" r:id="rId6"/>
    <p:sldLayoutId id="2147500612" r:id="rId7"/>
    <p:sldLayoutId id="2147500613" r:id="rId8"/>
    <p:sldLayoutId id="2147500614" r:id="rId9"/>
    <p:sldLayoutId id="2147500615" r:id="rId10"/>
    <p:sldLayoutId id="2147500616"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bwMode="auto">
          <a:xfrm>
            <a:off x="457200" y="152400"/>
            <a:ext cx="82296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8435"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7412"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EABFF25D-CFAE-478B-BB47-21973AE781B4}" type="datetime1">
              <a:rPr lang="en-US" altLang="en-US"/>
              <a:pPr>
                <a:defRPr/>
              </a:pPr>
              <a:t>5/5/24</a:t>
            </a:fld>
            <a:endParaRPr lang="en-US" altLang="zh-CN"/>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18-</a:t>
            </a:r>
            <a:fld id="{3D9C2AC4-40DE-4902-95A3-57404ADD4B07}" type="slidenum">
              <a:rPr lang="en-US" altLang="zh-CN"/>
              <a:pPr>
                <a:defRPr/>
              </a:pPr>
              <a:t>‹#›</a:t>
            </a:fld>
            <a:endParaRPr lang="en-US" altLang="zh-CN"/>
          </a:p>
        </p:txBody>
      </p:sp>
      <p:sp>
        <p:nvSpPr>
          <p:cNvPr id="17415"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algn="l"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617" r:id="rId1"/>
    <p:sldLayoutId id="2147500618" r:id="rId2"/>
    <p:sldLayoutId id="2147500619" r:id="rId3"/>
    <p:sldLayoutId id="2147500620" r:id="rId4"/>
    <p:sldLayoutId id="2147500621" r:id="rId5"/>
    <p:sldLayoutId id="2147500622" r:id="rId6"/>
    <p:sldLayoutId id="2147500623" r:id="rId7"/>
    <p:sldLayoutId id="2147500624" r:id="rId8"/>
    <p:sldLayoutId id="2147500625" r:id="rId9"/>
    <p:sldLayoutId id="2147500626" r:id="rId10"/>
    <p:sldLayoutId id="2147500627"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bwMode="auto">
          <a:xfrm>
            <a:off x="457200" y="152400"/>
            <a:ext cx="82296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9459"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7412"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宋体" pitchFamily="2" charset="-122"/>
              </a:defRPr>
            </a:lvl1pPr>
          </a:lstStyle>
          <a:p>
            <a:pPr>
              <a:defRPr/>
            </a:pPr>
            <a:fld id="{7A133467-B416-4345-9642-A587A60D0D35}" type="datetime1">
              <a:rPr lang="en-US" altLang="en-US"/>
              <a:pPr>
                <a:defRPr/>
              </a:pPr>
              <a:t>5/5/24</a:t>
            </a:fld>
            <a:endParaRPr lang="en-US" altLang="zh-CN"/>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20-</a:t>
            </a:r>
            <a:fld id="{F50FCF2B-8977-4E71-A3A3-A5683EDF0774}" type="slidenum">
              <a:rPr lang="en-US" altLang="zh-CN"/>
              <a:pPr>
                <a:defRPr/>
              </a:pPr>
              <a:t>‹#›</a:t>
            </a:fld>
            <a:endParaRPr lang="en-US" altLang="zh-CN"/>
          </a:p>
        </p:txBody>
      </p:sp>
      <p:sp>
        <p:nvSpPr>
          <p:cNvPr id="17415"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algn="l"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628" r:id="rId1"/>
    <p:sldLayoutId id="2147500629" r:id="rId2"/>
    <p:sldLayoutId id="2147500630" r:id="rId3"/>
    <p:sldLayoutId id="2147500631" r:id="rId4"/>
    <p:sldLayoutId id="2147500632" r:id="rId5"/>
    <p:sldLayoutId id="2147500633" r:id="rId6"/>
    <p:sldLayoutId id="2147500634" r:id="rId7"/>
    <p:sldLayoutId id="2147500635" r:id="rId8"/>
    <p:sldLayoutId id="2147500636" r:id="rId9"/>
    <p:sldLayoutId id="2147500637" r:id="rId10"/>
    <p:sldLayoutId id="2147500638"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457200" y="152400"/>
            <a:ext cx="82296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2051"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7412"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7B8C6648-4F35-490F-B911-297C785A8079}" type="datetime1">
              <a:rPr lang="en-US" altLang="en-US"/>
              <a:pPr>
                <a:defRPr/>
              </a:pPr>
              <a:t>5/5/24</a:t>
            </a:fld>
            <a:endParaRPr lang="en-US" altLang="zh-CN"/>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2-</a:t>
            </a:r>
            <a:fld id="{A357323D-7198-40EF-85A5-93FB023AA799}" type="slidenum">
              <a:rPr lang="en-US" altLang="zh-CN"/>
              <a:pPr>
                <a:defRPr/>
              </a:pPr>
              <a:t>‹#›</a:t>
            </a:fld>
            <a:endParaRPr lang="en-US" altLang="zh-CN"/>
          </a:p>
        </p:txBody>
      </p:sp>
      <p:sp>
        <p:nvSpPr>
          <p:cNvPr id="17415"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40" r:id="rId1"/>
    <p:sldLayoutId id="2147500441" r:id="rId2"/>
    <p:sldLayoutId id="2147500442" r:id="rId3"/>
    <p:sldLayoutId id="2147500443" r:id="rId4"/>
    <p:sldLayoutId id="2147500444" r:id="rId5"/>
    <p:sldLayoutId id="2147500445" r:id="rId6"/>
    <p:sldLayoutId id="2147500446" r:id="rId7"/>
    <p:sldLayoutId id="2147500447" r:id="rId8"/>
    <p:sldLayoutId id="2147500448" r:id="rId9"/>
    <p:sldLayoutId id="2147500449" r:id="rId10"/>
    <p:sldLayoutId id="2147500450"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457200" y="152400"/>
            <a:ext cx="82296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3075"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7412"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fld id="{8F8E09D9-7F05-4212-B585-593EAC07824B}" type="datetime1">
              <a:rPr lang="en-US" altLang="en-US"/>
              <a:pPr>
                <a:defRPr/>
              </a:pPr>
              <a:t>5/5/24</a:t>
            </a:fld>
            <a:endParaRPr lang="en-US" altLang="zh-CN"/>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2-</a:t>
            </a:r>
            <a:fld id="{E4CAB271-789A-4EC7-9AF2-15247CDF9376}" type="slidenum">
              <a:rPr lang="en-US" altLang="zh-CN"/>
              <a:pPr>
                <a:defRPr/>
              </a:pPr>
              <a:t>‹#›</a:t>
            </a:fld>
            <a:endParaRPr lang="en-US" altLang="zh-CN"/>
          </a:p>
        </p:txBody>
      </p:sp>
      <p:sp>
        <p:nvSpPr>
          <p:cNvPr id="17415"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algn="ctr" defTabSz="1028700" eaLnBrk="0" hangingPunct="0">
              <a:defRPr sz="2400">
                <a:solidFill>
                  <a:schemeClr val="tx1"/>
                </a:solidFill>
                <a:latin typeface="Times New Roman" pitchFamily="18" charset="0"/>
                <a:ea typeface="ＭＳ Ｐゴシック" pitchFamily="34" charset="-128"/>
              </a:defRPr>
            </a:lvl1pPr>
            <a:lvl2pPr marL="37931725" indent="-37474525" algn="ctr" defTabSz="1028700" eaLnBrk="0" hangingPunct="0">
              <a:defRPr sz="2400">
                <a:solidFill>
                  <a:schemeClr val="tx1"/>
                </a:solidFill>
                <a:latin typeface="Times New Roman" pitchFamily="18" charset="0"/>
                <a:ea typeface="ＭＳ Ｐゴシック" pitchFamily="34" charset="-128"/>
              </a:defRPr>
            </a:lvl2pPr>
            <a:lvl3pPr eaLnBrk="0" hangingPunct="0">
              <a:defRPr sz="2400">
                <a:solidFill>
                  <a:schemeClr val="tx1"/>
                </a:solidFill>
                <a:latin typeface="Times New Roman" pitchFamily="18" charset="0"/>
                <a:ea typeface="ＭＳ Ｐゴシック" pitchFamily="34" charset="-128"/>
              </a:defRPr>
            </a:lvl3pPr>
            <a:lvl4pPr eaLnBrk="0" hangingPunct="0">
              <a:defRPr sz="2400">
                <a:solidFill>
                  <a:schemeClr val="tx1"/>
                </a:solidFill>
                <a:latin typeface="Times New Roman" pitchFamily="18" charset="0"/>
                <a:ea typeface="ＭＳ Ｐゴシック" pitchFamily="34" charset="-128"/>
              </a:defRPr>
            </a:lvl4pPr>
            <a:lvl5pPr eaLnBrk="0" hangingPunct="0">
              <a:defRPr sz="2400">
                <a:solidFill>
                  <a:schemeClr val="tx1"/>
                </a:solidFill>
                <a:latin typeface="Times New Roman" pitchFamily="18" charset="0"/>
                <a:ea typeface="ＭＳ Ｐゴシック" pitchFamily="34" charset="-128"/>
              </a:defRPr>
            </a:lvl5pPr>
            <a:lvl6pPr marL="4572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9144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1371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18288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51" r:id="rId1"/>
    <p:sldLayoutId id="2147500452" r:id="rId2"/>
    <p:sldLayoutId id="2147500453" r:id="rId3"/>
    <p:sldLayoutId id="2147500454" r:id="rId4"/>
    <p:sldLayoutId id="2147500455" r:id="rId5"/>
    <p:sldLayoutId id="2147500456" r:id="rId6"/>
    <p:sldLayoutId id="2147500457" r:id="rId7"/>
    <p:sldLayoutId id="2147500458" r:id="rId8"/>
    <p:sldLayoutId id="2147500459" r:id="rId9"/>
    <p:sldLayoutId id="2147500460" r:id="rId10"/>
    <p:sldLayoutId id="2147500461"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4099"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3-</a:t>
            </a:r>
            <a:fld id="{BD2FAC01-FD20-4B23-86B9-B9E1752F8FBD}" type="slidenum">
              <a:rPr lang="en-US" altLang="zh-CN"/>
              <a:pPr>
                <a:defRPr/>
              </a:pPr>
              <a:t>‹#›</a:t>
            </a:fld>
            <a:endParaRPr lang="en-US" altLang="zh-CN"/>
          </a:p>
        </p:txBody>
      </p:sp>
      <p:sp>
        <p:nvSpPr>
          <p:cNvPr id="64520"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62" r:id="rId1"/>
    <p:sldLayoutId id="2147500463" r:id="rId2"/>
    <p:sldLayoutId id="2147500464" r:id="rId3"/>
    <p:sldLayoutId id="2147500465" r:id="rId4"/>
    <p:sldLayoutId id="2147500466" r:id="rId5"/>
    <p:sldLayoutId id="2147500467" r:id="rId6"/>
    <p:sldLayoutId id="2147500468" r:id="rId7"/>
    <p:sldLayoutId id="2147500469" r:id="rId8"/>
    <p:sldLayoutId id="2147500470" r:id="rId9"/>
    <p:sldLayoutId id="2147500471" r:id="rId10"/>
    <p:sldLayoutId id="2147500472"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5123"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3-</a:t>
            </a:r>
            <a:fld id="{34397A0A-224D-40F3-BAA0-DE54EB134C80}" type="slidenum">
              <a:rPr lang="en-US" altLang="zh-CN"/>
              <a:pPr>
                <a:defRPr/>
              </a:pPr>
              <a:t>‹#›</a:t>
            </a:fld>
            <a:endParaRPr lang="en-US" altLang="zh-CN"/>
          </a:p>
        </p:txBody>
      </p:sp>
      <p:sp>
        <p:nvSpPr>
          <p:cNvPr id="64520"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73" r:id="rId1"/>
    <p:sldLayoutId id="2147500474" r:id="rId2"/>
    <p:sldLayoutId id="2147500475" r:id="rId3"/>
    <p:sldLayoutId id="2147500476" r:id="rId4"/>
    <p:sldLayoutId id="2147500477" r:id="rId5"/>
    <p:sldLayoutId id="2147500478" r:id="rId6"/>
    <p:sldLayoutId id="2147500479" r:id="rId7"/>
    <p:sldLayoutId id="2147500480" r:id="rId8"/>
    <p:sldLayoutId id="2147500481" r:id="rId9"/>
    <p:sldLayoutId id="2147500482" r:id="rId10"/>
    <p:sldLayoutId id="2147500483"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6147"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3-</a:t>
            </a:r>
            <a:fld id="{70B06B4A-FB84-4A26-A808-7389A6A2A856}" type="slidenum">
              <a:rPr lang="en-US" altLang="zh-CN"/>
              <a:pPr>
                <a:defRPr/>
              </a:pPr>
              <a:t>‹#›</a:t>
            </a:fld>
            <a:endParaRPr lang="en-US" altLang="zh-CN"/>
          </a:p>
        </p:txBody>
      </p:sp>
      <p:sp>
        <p:nvSpPr>
          <p:cNvPr id="64520"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84" r:id="rId1"/>
    <p:sldLayoutId id="2147500485" r:id="rId2"/>
    <p:sldLayoutId id="2147500486" r:id="rId3"/>
    <p:sldLayoutId id="2147500487" r:id="rId4"/>
    <p:sldLayoutId id="2147500488" r:id="rId5"/>
    <p:sldLayoutId id="2147500489" r:id="rId6"/>
    <p:sldLayoutId id="2147500490" r:id="rId7"/>
    <p:sldLayoutId id="2147500491" r:id="rId8"/>
    <p:sldLayoutId id="2147500492" r:id="rId9"/>
    <p:sldLayoutId id="2147500493" r:id="rId10"/>
    <p:sldLayoutId id="2147500494"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bwMode="auto">
          <a:xfrm>
            <a:off x="457200" y="274638"/>
            <a:ext cx="8229600" cy="56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7171"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6451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6451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3-</a:t>
            </a:r>
            <a:fld id="{E8C5E9DE-E565-4C3B-9C60-704FCCEBD222}" type="slidenum">
              <a:rPr lang="en-US" altLang="zh-CN"/>
              <a:pPr>
                <a:defRPr/>
              </a:pPr>
              <a:t>‹#›</a:t>
            </a:fld>
            <a:endParaRPr lang="en-US" altLang="zh-CN"/>
          </a:p>
        </p:txBody>
      </p:sp>
      <p:sp>
        <p:nvSpPr>
          <p:cNvPr id="64520"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a:defRPr>
                <a:solidFill>
                  <a:schemeClr val="tx1"/>
                </a:solidFill>
                <a:latin typeface="Arial" pitchFamily="34" charset="0"/>
              </a:defRPr>
            </a:lvl1pPr>
            <a:lvl2pPr marL="37931725" indent="-37474525" defTabSz="1028700">
              <a:defRPr>
                <a:solidFill>
                  <a:schemeClr val="tx1"/>
                </a:solidFill>
                <a:latin typeface="Arial" pitchFamily="34" charset="0"/>
              </a:defRPr>
            </a:lvl2pPr>
            <a:lvl3pPr>
              <a:defRPr>
                <a:solidFill>
                  <a:schemeClr val="tx1"/>
                </a:solidFill>
                <a:latin typeface="Arial" pitchFamily="34" charset="0"/>
              </a:defRPr>
            </a:lvl3pPr>
            <a:lvl4pPr>
              <a:defRPr>
                <a:solidFill>
                  <a:schemeClr val="tx1"/>
                </a:solidFill>
                <a:latin typeface="Arial" pitchFamily="34" charset="0"/>
              </a:defRPr>
            </a:lvl4pPr>
            <a:lvl5pPr>
              <a:defRPr>
                <a:solidFill>
                  <a:schemeClr val="tx1"/>
                </a:solidFill>
                <a:latin typeface="Arial" pitchFamily="34" charset="0"/>
              </a:defRPr>
            </a:lvl5pPr>
            <a:lvl6pPr marL="457200" fontAlgn="base">
              <a:spcBef>
                <a:spcPct val="0"/>
              </a:spcBef>
              <a:spcAft>
                <a:spcPct val="0"/>
              </a:spcAft>
              <a:defRPr>
                <a:solidFill>
                  <a:schemeClr val="tx1"/>
                </a:solidFill>
                <a:latin typeface="Arial" pitchFamily="34" charset="0"/>
              </a:defRPr>
            </a:lvl6pPr>
            <a:lvl7pPr marL="914400" fontAlgn="base">
              <a:spcBef>
                <a:spcPct val="0"/>
              </a:spcBef>
              <a:spcAft>
                <a:spcPct val="0"/>
              </a:spcAft>
              <a:defRPr>
                <a:solidFill>
                  <a:schemeClr val="tx1"/>
                </a:solidFill>
                <a:latin typeface="Arial" pitchFamily="34" charset="0"/>
              </a:defRPr>
            </a:lvl7pPr>
            <a:lvl8pPr marL="1371600" fontAlgn="base">
              <a:spcBef>
                <a:spcPct val="0"/>
              </a:spcBef>
              <a:spcAft>
                <a:spcPct val="0"/>
              </a:spcAft>
              <a:defRPr>
                <a:solidFill>
                  <a:schemeClr val="tx1"/>
                </a:solidFill>
                <a:latin typeface="Arial" pitchFamily="34" charset="0"/>
              </a:defRPr>
            </a:lvl8pPr>
            <a:lvl9pPr marL="1828800" fontAlgn="base">
              <a:spcBef>
                <a:spcPct val="0"/>
              </a:spcBef>
              <a:spcAft>
                <a:spcPct val="0"/>
              </a:spcAft>
              <a:defRPr>
                <a:solidFill>
                  <a:schemeClr val="tx1"/>
                </a:solidFill>
                <a:latin typeface="Arial" pitchFamily="34" charset="0"/>
              </a:defRPr>
            </a:lvl9pPr>
          </a:lstStyle>
          <a:p>
            <a:pPr algn="ctr" eaLnBrk="1" hangingPunct="1">
              <a:defRPr/>
            </a:pPr>
            <a:r>
              <a:rPr lang="en-US" altLang="en-US" sz="1200">
                <a:solidFill>
                  <a:srgbClr val="000000"/>
                </a:solidFill>
                <a:latin typeface="Times New Roman" pitchFamily="18" charset="0"/>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495" r:id="rId1"/>
    <p:sldLayoutId id="2147500496" r:id="rId2"/>
    <p:sldLayoutId id="2147500497" r:id="rId3"/>
    <p:sldLayoutId id="2147500498" r:id="rId4"/>
    <p:sldLayoutId id="2147500499" r:id="rId5"/>
    <p:sldLayoutId id="2147500500" r:id="rId6"/>
    <p:sldLayoutId id="2147500501" r:id="rId7"/>
    <p:sldLayoutId id="2147500502" r:id="rId8"/>
    <p:sldLayoutId id="2147500503" r:id="rId9"/>
    <p:sldLayoutId id="2147500504" r:id="rId10"/>
    <p:sldLayoutId id="2147500505" r:id="rId11"/>
  </p:sldLayoutIdLst>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69863"/>
            <a:ext cx="8229600" cy="668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8195"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85094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85095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5-</a:t>
            </a:r>
            <a:fld id="{35E69B99-8F56-4049-8DB2-6E07FA678172}" type="slidenum">
              <a:rPr lang="en-US" altLang="zh-CN"/>
              <a:pPr>
                <a:defRPr/>
              </a:pPr>
              <a:t>‹#›</a:t>
            </a:fld>
            <a:endParaRPr lang="en-US" altLang="zh-CN"/>
          </a:p>
        </p:txBody>
      </p:sp>
      <p:sp>
        <p:nvSpPr>
          <p:cNvPr id="850951"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06" r:id="rId1"/>
    <p:sldLayoutId id="2147500507" r:id="rId2"/>
    <p:sldLayoutId id="2147500508" r:id="rId3"/>
    <p:sldLayoutId id="2147500509" r:id="rId4"/>
    <p:sldLayoutId id="2147500510" r:id="rId5"/>
    <p:sldLayoutId id="2147500511" r:id="rId6"/>
    <p:sldLayoutId id="2147500512" r:id="rId7"/>
    <p:sldLayoutId id="2147500513" r:id="rId8"/>
    <p:sldLayoutId id="2147500514" r:id="rId9"/>
    <p:sldLayoutId id="2147500515" r:id="rId10"/>
    <p:sldLayoutId id="2147500516" r:id="rId11"/>
  </p:sldLayoutIdLst>
  <p:transition spd="slow">
    <p:sndAc>
      <p:endSnd/>
    </p:sndAc>
  </p:transition>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bwMode="auto">
          <a:xfrm>
            <a:off x="457200" y="169863"/>
            <a:ext cx="8229600" cy="668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9219" name="Rectangle 3"/>
          <p:cNvSpPr>
            <a:spLocks noGrp="1" noChangeArrowheads="1"/>
          </p:cNvSpPr>
          <p:nvPr>
            <p:ph type="body" idx="1"/>
          </p:nvPr>
        </p:nvSpPr>
        <p:spPr bwMode="auto">
          <a:xfrm>
            <a:off x="457200" y="914400"/>
            <a:ext cx="8229600" cy="5211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85094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solidFill>
                  <a:srgbClr val="000000"/>
                </a:solidFill>
                <a:latin typeface="Times New Roman" pitchFamily="18" charset="0"/>
                <a:ea typeface="SimSun" pitchFamily="2" charset="-122"/>
              </a:defRPr>
            </a:lvl1pPr>
          </a:lstStyle>
          <a:p>
            <a:pPr>
              <a:defRPr/>
            </a:pPr>
            <a:endParaRPr lang="en-US" altLang="zh-CN"/>
          </a:p>
        </p:txBody>
      </p:sp>
      <p:sp>
        <p:nvSpPr>
          <p:cNvPr id="85095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00"/>
                </a:solidFill>
                <a:latin typeface="Times New Roman" panose="02020603050405020304" pitchFamily="18" charset="0"/>
                <a:ea typeface="SimSun" panose="02010600030101010101" pitchFamily="2" charset="-122"/>
              </a:defRPr>
            </a:lvl1pPr>
          </a:lstStyle>
          <a:p>
            <a:pPr>
              <a:defRPr/>
            </a:pPr>
            <a:r>
              <a:rPr lang="en-US" altLang="zh-CN"/>
              <a:t>5-</a:t>
            </a:r>
            <a:fld id="{3B0BE748-9EC2-49BB-AAF2-EB8CDE95B10C}" type="slidenum">
              <a:rPr lang="en-US" altLang="zh-CN"/>
              <a:pPr>
                <a:defRPr/>
              </a:pPr>
              <a:t>‹#›</a:t>
            </a:fld>
            <a:endParaRPr lang="en-US" altLang="zh-CN"/>
          </a:p>
        </p:txBody>
      </p:sp>
      <p:sp>
        <p:nvSpPr>
          <p:cNvPr id="850951" name="Text Box 3"/>
          <p:cNvSpPr txBox="1">
            <a:spLocks noChangeArrowheads="1"/>
          </p:cNvSpPr>
          <p:nvPr userDrawn="1"/>
        </p:nvSpPr>
        <p:spPr bwMode="auto">
          <a:xfrm>
            <a:off x="1714500" y="6604000"/>
            <a:ext cx="5656263"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2833" tIns="51417" rIns="102833" bIns="51417">
            <a:spAutoFit/>
          </a:bodyPr>
          <a:lstStyle>
            <a:lvl1pPr defTabSz="1028700" eaLnBrk="0" hangingPunct="0">
              <a:defRPr sz="2400">
                <a:solidFill>
                  <a:schemeClr val="tx1"/>
                </a:solidFill>
                <a:latin typeface="Times New Roman" pitchFamily="18" charset="0"/>
              </a:defRPr>
            </a:lvl1pPr>
            <a:lvl2pPr marL="37931725" indent="-37474525" defTabSz="1028700" eaLnBrk="0" hangingPunct="0">
              <a:defRPr sz="2400">
                <a:solidFill>
                  <a:schemeClr val="tx1"/>
                </a:solidFill>
                <a:latin typeface="Times New Roman" pitchFamily="18" charset="0"/>
              </a:defRPr>
            </a:lvl2pPr>
            <a:lvl3pPr eaLnBrk="0" hangingPunct="0">
              <a:defRPr sz="2400">
                <a:solidFill>
                  <a:schemeClr val="tx1"/>
                </a:solidFill>
                <a:latin typeface="Times New Roman" pitchFamily="18" charset="0"/>
              </a:defRPr>
            </a:lvl3pPr>
            <a:lvl4pPr eaLnBrk="0" hangingPunct="0">
              <a:defRPr sz="2400">
                <a:solidFill>
                  <a:schemeClr val="tx1"/>
                </a:solidFill>
                <a:latin typeface="Times New Roman" pitchFamily="18" charset="0"/>
              </a:defRPr>
            </a:lvl4pPr>
            <a:lvl5pPr eaLnBrk="0" hangingPunct="0">
              <a:defRPr sz="2400">
                <a:solidFill>
                  <a:schemeClr val="tx1"/>
                </a:solidFill>
                <a:latin typeface="Times New Roman" pitchFamily="18" charset="0"/>
              </a:defRPr>
            </a:lvl5pPr>
            <a:lvl6pPr marL="457200" eaLnBrk="0" fontAlgn="base" hangingPunct="0">
              <a:spcBef>
                <a:spcPct val="0"/>
              </a:spcBef>
              <a:spcAft>
                <a:spcPct val="0"/>
              </a:spcAft>
              <a:defRPr sz="2400">
                <a:solidFill>
                  <a:schemeClr val="tx1"/>
                </a:solidFill>
                <a:latin typeface="Times New Roman" pitchFamily="18" charset="0"/>
              </a:defRPr>
            </a:lvl6pPr>
            <a:lvl7pPr marL="914400" eaLnBrk="0" fontAlgn="base" hangingPunct="0">
              <a:spcBef>
                <a:spcPct val="0"/>
              </a:spcBef>
              <a:spcAft>
                <a:spcPct val="0"/>
              </a:spcAft>
              <a:defRPr sz="2400">
                <a:solidFill>
                  <a:schemeClr val="tx1"/>
                </a:solidFill>
                <a:latin typeface="Times New Roman" pitchFamily="18" charset="0"/>
              </a:defRPr>
            </a:lvl7pPr>
            <a:lvl8pPr marL="1371600" eaLnBrk="0" fontAlgn="base" hangingPunct="0">
              <a:spcBef>
                <a:spcPct val="0"/>
              </a:spcBef>
              <a:spcAft>
                <a:spcPct val="0"/>
              </a:spcAft>
              <a:defRPr sz="2400">
                <a:solidFill>
                  <a:schemeClr val="tx1"/>
                </a:solidFill>
                <a:latin typeface="Times New Roman" pitchFamily="18" charset="0"/>
              </a:defRPr>
            </a:lvl8pPr>
            <a:lvl9pPr marL="1828800" eaLnBrk="0" fontAlgn="base" hangingPunct="0">
              <a:spcBef>
                <a:spcPct val="0"/>
              </a:spcBef>
              <a:spcAft>
                <a:spcPct val="0"/>
              </a:spcAft>
              <a:defRPr sz="2400">
                <a:solidFill>
                  <a:schemeClr val="tx1"/>
                </a:solidFill>
                <a:latin typeface="Times New Roman" pitchFamily="18" charset="0"/>
              </a:defRPr>
            </a:lvl9pPr>
          </a:lstStyle>
          <a:p>
            <a:pPr algn="ctr" eaLnBrk="1" hangingPunct="1">
              <a:defRPr/>
            </a:pPr>
            <a:r>
              <a:rPr lang="en-US" altLang="en-US" sz="1200">
                <a:solidFill>
                  <a:srgbClr val="000000"/>
                </a:solidFill>
              </a:rPr>
              <a:t>Copyright {c} 2014 by the McGraw-Hill Companies, Inc. All rights Reserved.</a:t>
            </a:r>
          </a:p>
        </p:txBody>
      </p:sp>
    </p:spTree>
  </p:cSld>
  <p:clrMap bg1="lt1" tx1="dk1" bg2="lt2" tx2="dk2" accent1="accent1" accent2="accent2" accent3="accent3" accent4="accent4" accent5="accent5" accent6="accent6" hlink="hlink" folHlink="folHlink"/>
  <p:sldLayoutIdLst>
    <p:sldLayoutId id="2147500517" r:id="rId1"/>
    <p:sldLayoutId id="2147500518" r:id="rId2"/>
    <p:sldLayoutId id="2147500519" r:id="rId3"/>
    <p:sldLayoutId id="2147500520" r:id="rId4"/>
    <p:sldLayoutId id="2147500521" r:id="rId5"/>
    <p:sldLayoutId id="2147500522" r:id="rId6"/>
    <p:sldLayoutId id="2147500523" r:id="rId7"/>
    <p:sldLayoutId id="2147500524" r:id="rId8"/>
    <p:sldLayoutId id="2147500525" r:id="rId9"/>
    <p:sldLayoutId id="2147500526" r:id="rId10"/>
    <p:sldLayoutId id="2147500527" r:id="rId11"/>
  </p:sldLayoutIdLst>
  <p:transition spd="slow">
    <p:sndAc>
      <p:endSnd/>
    </p:sndAc>
  </p:transition>
  <p:hf hdr="0" ftr="0" dt="0"/>
  <p:txStyles>
    <p:titleStyle>
      <a:lvl1pPr algn="ctr" rtl="0" eaLnBrk="0" fontAlgn="base" hangingPunct="0">
        <a:spcBef>
          <a:spcPct val="0"/>
        </a:spcBef>
        <a:spcAft>
          <a:spcPct val="0"/>
        </a:spcAft>
        <a:defRPr sz="3200">
          <a:solidFill>
            <a:schemeClr val="tx2"/>
          </a:solidFill>
          <a:latin typeface="+mj-lt"/>
          <a:ea typeface="+mj-ea"/>
          <a:cs typeface="+mj-cs"/>
        </a:defRPr>
      </a:lvl1pPr>
      <a:lvl2pPr algn="ctr" rtl="0" eaLnBrk="0" fontAlgn="base" hangingPunct="0">
        <a:spcBef>
          <a:spcPct val="0"/>
        </a:spcBef>
        <a:spcAft>
          <a:spcPct val="0"/>
        </a:spcAft>
        <a:defRPr sz="3200">
          <a:solidFill>
            <a:schemeClr val="tx2"/>
          </a:solidFill>
          <a:latin typeface="Times New Roman" pitchFamily="18" charset="0"/>
        </a:defRPr>
      </a:lvl2pPr>
      <a:lvl3pPr algn="ctr" rtl="0" eaLnBrk="0" fontAlgn="base" hangingPunct="0">
        <a:spcBef>
          <a:spcPct val="0"/>
        </a:spcBef>
        <a:spcAft>
          <a:spcPct val="0"/>
        </a:spcAft>
        <a:defRPr sz="3200">
          <a:solidFill>
            <a:schemeClr val="tx2"/>
          </a:solidFill>
          <a:latin typeface="Times New Roman" pitchFamily="18" charset="0"/>
        </a:defRPr>
      </a:lvl3pPr>
      <a:lvl4pPr algn="ctr" rtl="0" eaLnBrk="0" fontAlgn="base" hangingPunct="0">
        <a:spcBef>
          <a:spcPct val="0"/>
        </a:spcBef>
        <a:spcAft>
          <a:spcPct val="0"/>
        </a:spcAft>
        <a:defRPr sz="3200">
          <a:solidFill>
            <a:schemeClr val="tx2"/>
          </a:solidFill>
          <a:latin typeface="Times New Roman" pitchFamily="18" charset="0"/>
        </a:defRPr>
      </a:lvl4pPr>
      <a:lvl5pPr algn="ctr" rtl="0" eaLnBrk="0" fontAlgn="base" hangingPunct="0">
        <a:spcBef>
          <a:spcPct val="0"/>
        </a:spcBef>
        <a:spcAft>
          <a:spcPct val="0"/>
        </a:spcAft>
        <a:defRPr sz="3200">
          <a:solidFill>
            <a:schemeClr val="tx2"/>
          </a:solidFill>
          <a:latin typeface="Times New Roman" pitchFamily="18" charset="0"/>
        </a:defRPr>
      </a:lvl5pPr>
      <a:lvl6pPr marL="457200" algn="ctr" rtl="0" fontAlgn="base">
        <a:spcBef>
          <a:spcPct val="0"/>
        </a:spcBef>
        <a:spcAft>
          <a:spcPct val="0"/>
        </a:spcAft>
        <a:defRPr sz="3200">
          <a:solidFill>
            <a:schemeClr val="tx2"/>
          </a:solidFill>
          <a:latin typeface="Times New Roman" pitchFamily="18" charset="0"/>
        </a:defRPr>
      </a:lvl6pPr>
      <a:lvl7pPr marL="914400" algn="ctr" rtl="0" fontAlgn="base">
        <a:spcBef>
          <a:spcPct val="0"/>
        </a:spcBef>
        <a:spcAft>
          <a:spcPct val="0"/>
        </a:spcAft>
        <a:defRPr sz="3200">
          <a:solidFill>
            <a:schemeClr val="tx2"/>
          </a:solidFill>
          <a:latin typeface="Times New Roman" pitchFamily="18" charset="0"/>
        </a:defRPr>
      </a:lvl7pPr>
      <a:lvl8pPr marL="1371600" algn="ctr" rtl="0" fontAlgn="base">
        <a:spcBef>
          <a:spcPct val="0"/>
        </a:spcBef>
        <a:spcAft>
          <a:spcPct val="0"/>
        </a:spcAft>
        <a:defRPr sz="3200">
          <a:solidFill>
            <a:schemeClr val="tx2"/>
          </a:solidFill>
          <a:latin typeface="Times New Roman" pitchFamily="18" charset="0"/>
        </a:defRPr>
      </a:lvl8pPr>
      <a:lvl9pPr marL="1828800" algn="ctr" rtl="0" fontAlgn="base">
        <a:spcBef>
          <a:spcPct val="0"/>
        </a:spcBef>
        <a:spcAft>
          <a:spcPct val="0"/>
        </a:spcAft>
        <a:defRPr sz="32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xhere.com/en/photo/823940" TargetMode="External"/><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488022" y="1143000"/>
            <a:ext cx="8351178" cy="533400"/>
          </a:xfrm>
        </p:spPr>
        <p:txBody>
          <a:bodyPr wrap="square" anchor="ctr">
            <a:normAutofit fontScale="90000"/>
          </a:bodyPr>
          <a:lstStyle/>
          <a:p>
            <a:pPr eaLnBrk="1" hangingPunct="1">
              <a:lnSpc>
                <a:spcPct val="90000"/>
              </a:lnSpc>
              <a:defRPr/>
            </a:pPr>
            <a:br>
              <a:rPr lang="en-US"/>
            </a:br>
            <a:br>
              <a:rPr lang="en-US"/>
            </a:br>
            <a:r>
              <a:rPr lang="en-US" sz="3100"/>
              <a:t>ECEN 5623 Real-Time Embedded Systems</a:t>
            </a:r>
            <a:br>
              <a:rPr lang="en-US" sz="3100"/>
            </a:br>
            <a:br>
              <a:rPr lang="en-US" sz="3100"/>
            </a:br>
            <a:r>
              <a:rPr lang="en-US" sz="3100"/>
              <a:t>Team #13</a:t>
            </a:r>
            <a:br>
              <a:rPr lang="en-US" sz="3100"/>
            </a:br>
            <a:r>
              <a:rPr lang="en-US" sz="3100"/>
              <a:t>Ayswariya Kannan, Kiran Jojare</a:t>
            </a:r>
          </a:p>
        </p:txBody>
      </p:sp>
      <p:sp>
        <p:nvSpPr>
          <p:cNvPr id="2051" name="Rectangle 3"/>
          <p:cNvSpPr>
            <a:spLocks noGrp="1" noChangeArrowheads="1"/>
          </p:cNvSpPr>
          <p:nvPr>
            <p:ph type="body" idx="1"/>
          </p:nvPr>
        </p:nvSpPr>
        <p:spPr>
          <a:xfrm>
            <a:off x="1143000" y="3124200"/>
            <a:ext cx="7086600" cy="1524000"/>
          </a:xfrm>
        </p:spPr>
        <p:txBody>
          <a:bodyPr wrap="square" anchor="b">
            <a:normAutofit/>
          </a:bodyPr>
          <a:lstStyle/>
          <a:p>
            <a:pPr algn="ctr" eaLnBrk="1" hangingPunct="1">
              <a:lnSpc>
                <a:spcPct val="90000"/>
              </a:lnSpc>
              <a:defRPr/>
            </a:pPr>
            <a:r>
              <a:rPr lang="en-US" sz="3200" i="1"/>
              <a:t>Real-time Stop Sign Detection For Vehicles</a:t>
            </a:r>
          </a:p>
        </p:txBody>
      </p:sp>
      <p:sp>
        <p:nvSpPr>
          <p:cNvPr id="2060" name="Footer Placeholder 6">
            <a:extLst>
              <a:ext uri="{FF2B5EF4-FFF2-40B4-BE49-F238E27FC236}">
                <a16:creationId xmlns:a16="http://schemas.microsoft.com/office/drawing/2014/main" id="{A21743A9-3CEB-CAD5-B860-CE85B4E49030}"/>
              </a:ext>
            </a:extLst>
          </p:cNvPr>
          <p:cNvSpPr>
            <a:spLocks noGrp="1"/>
          </p:cNvSpPr>
          <p:nvPr>
            <p:ph type="ftr" sz="quarter" idx="10"/>
          </p:nvPr>
        </p:nvSpPr>
        <p:spPr>
          <a:xfrm>
            <a:off x="364732" y="6289497"/>
            <a:ext cx="8229600" cy="457200"/>
          </a:xfrm>
        </p:spPr>
        <p:txBody>
          <a:bodyPr/>
          <a:lstStyle/>
          <a:p>
            <a:pPr>
              <a:spcAft>
                <a:spcPts val="600"/>
              </a:spcAft>
              <a:defRPr/>
            </a:pPr>
            <a:r>
              <a:rPr lang="en-US" altLang="en-US"/>
              <a:t> University Of Colorado Boulder							</a:t>
            </a:r>
            <a:fld id="{B3201EA1-A0AD-4352-9721-7282A26127BA}" type="slidenum">
              <a:rPr lang="en-US" altLang="en-US"/>
              <a:pPr>
                <a:spcAft>
                  <a:spcPts val="600"/>
                </a:spcAft>
                <a:defRPr/>
              </a:pPr>
              <a:t>1</a:t>
            </a:fld>
            <a:endParaRPr lang="en-US" altLang="en-US"/>
          </a:p>
        </p:txBody>
      </p:sp>
      <p:sp>
        <p:nvSpPr>
          <p:cNvPr id="4" name="Rectangle 44" hidden="1"/>
          <p:cNvSpPr>
            <a:spLocks noGrp="1" noChangeArrowheads="1"/>
          </p:cNvSpPr>
          <p:nvPr>
            <p:ph type="dt" sz="quarter" idx="4294967295"/>
          </p:nvPr>
        </p:nvSpPr>
        <p:spPr>
          <a:xfrm>
            <a:off x="457200" y="6248400"/>
            <a:ext cx="2133600" cy="457200"/>
          </a:xfrm>
          <a:prstGeom prst="rect">
            <a:avLst/>
          </a:prstGeom>
        </p:spPr>
        <p:txBody>
          <a:bodyPr/>
          <a:lstStyle/>
          <a:p>
            <a:pPr>
              <a:spcAft>
                <a:spcPts val="600"/>
              </a:spcAft>
              <a:defRPr/>
            </a:pPr>
            <a:r>
              <a:rPr lang="en-US"/>
              <a:t>November 3, 2015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51BFB-6F6B-916E-9225-60F4755B6248}"/>
              </a:ext>
            </a:extLst>
          </p:cNvPr>
          <p:cNvSpPr>
            <a:spLocks noGrp="1"/>
          </p:cNvSpPr>
          <p:nvPr>
            <p:ph type="title"/>
          </p:nvPr>
        </p:nvSpPr>
        <p:spPr/>
        <p:txBody>
          <a:bodyPr/>
          <a:lstStyle/>
          <a:p>
            <a:r>
              <a:rPr lang="en-US" sz="2400"/>
              <a:t>Cheddar Analysis for Worst-Case and Simulation</a:t>
            </a:r>
            <a:br>
              <a:rPr lang="en-US"/>
            </a:br>
            <a:endParaRPr lang="en-US"/>
          </a:p>
        </p:txBody>
      </p:sp>
      <p:sp>
        <p:nvSpPr>
          <p:cNvPr id="4" name="Footer Placeholder 3">
            <a:extLst>
              <a:ext uri="{FF2B5EF4-FFF2-40B4-BE49-F238E27FC236}">
                <a16:creationId xmlns:a16="http://schemas.microsoft.com/office/drawing/2014/main" id="{926E51E5-B270-E109-B499-6AA74E82A75B}"/>
              </a:ext>
            </a:extLst>
          </p:cNvPr>
          <p:cNvSpPr>
            <a:spLocks noGrp="1"/>
          </p:cNvSpPr>
          <p:nvPr>
            <p:ph type="ftr" sz="quarter" idx="10"/>
          </p:nvPr>
        </p:nvSpPr>
        <p:spPr/>
        <p:txBody>
          <a:bodyPr/>
          <a:lstStyle/>
          <a:p>
            <a:pPr>
              <a:defRPr/>
            </a:pPr>
            <a:r>
              <a:rPr lang="en-US" altLang="en-US"/>
              <a:t> Embry Riddle Prescott							</a:t>
            </a:r>
            <a:fld id="{4C723731-E341-4FCB-AD9C-62325348BDCC}" type="slidenum">
              <a:rPr lang="en-US" altLang="en-US" smtClean="0"/>
              <a:pPr>
                <a:defRPr/>
              </a:pPr>
              <a:t>10</a:t>
            </a:fld>
            <a:endParaRPr lang="en-US" altLang="en-US"/>
          </a:p>
        </p:txBody>
      </p:sp>
      <p:sp>
        <p:nvSpPr>
          <p:cNvPr id="3" name="TextBox 2">
            <a:extLst>
              <a:ext uri="{FF2B5EF4-FFF2-40B4-BE49-F238E27FC236}">
                <a16:creationId xmlns:a16="http://schemas.microsoft.com/office/drawing/2014/main" id="{E72BDD4F-924A-F792-F531-2126D8FE4F8E}"/>
              </a:ext>
            </a:extLst>
          </p:cNvPr>
          <p:cNvSpPr txBox="1"/>
          <p:nvPr/>
        </p:nvSpPr>
        <p:spPr>
          <a:xfrm>
            <a:off x="286963" y="2649694"/>
            <a:ext cx="8388951" cy="1754326"/>
          </a:xfrm>
          <a:prstGeom prst="rect">
            <a:avLst/>
          </a:prstGeom>
          <a:noFill/>
        </p:spPr>
        <p:txBody>
          <a:bodyPr wrap="square" rtlCol="0">
            <a:spAutoFit/>
          </a:bodyPr>
          <a:lstStyle/>
          <a:p>
            <a:pPr marL="285750" indent="-285750">
              <a:buFont typeface="Arial" panose="020B0604020202020204" pitchFamily="34" charset="0"/>
              <a:buChar char="•"/>
            </a:pPr>
            <a:r>
              <a:rPr lang="en-US"/>
              <a:t>According to Cheddar Analysis , Total utilization with the actual WCET= 94.9% </a:t>
            </a:r>
          </a:p>
          <a:p>
            <a:pPr marL="285750" indent="-285750">
              <a:buFont typeface="Arial" panose="020B0604020202020204" pitchFamily="34" charset="0"/>
              <a:buChar char="•"/>
            </a:pPr>
            <a:r>
              <a:rPr lang="en-US"/>
              <a:t>We can’t prove feasibility with RM LUB Test as it is above RM LUB 75.683%. </a:t>
            </a:r>
          </a:p>
          <a:p>
            <a:pPr marL="285750" indent="-285750">
              <a:buFont typeface="Arial" panose="020B0604020202020204" pitchFamily="34" charset="0"/>
              <a:buChar char="•"/>
            </a:pPr>
            <a:r>
              <a:rPr lang="en-US"/>
              <a:t>Based on Necessary &amp; Sufficient test, it can be seen task set is schedulable </a:t>
            </a:r>
          </a:p>
          <a:p>
            <a:pPr marL="285750" indent="-285750">
              <a:buFont typeface="Arial" panose="020B0604020202020204" pitchFamily="34" charset="0"/>
              <a:buChar char="•"/>
            </a:pPr>
            <a:r>
              <a:rPr lang="en-US"/>
              <a:t>Safety Margin is 5.1% </a:t>
            </a:r>
          </a:p>
          <a:p>
            <a:pPr marL="285750" indent="-285750">
              <a:buFont typeface="Arial" panose="020B0604020202020204" pitchFamily="34" charset="0"/>
              <a:buChar char="•"/>
            </a:pPr>
            <a:r>
              <a:rPr lang="en-US"/>
              <a:t>Safety : No deadline missed</a:t>
            </a:r>
          </a:p>
          <a:p>
            <a:pPr marL="285750" indent="-285750">
              <a:buFont typeface="Arial" panose="020B0604020202020204" pitchFamily="34" charset="0"/>
              <a:buChar char="•"/>
            </a:pPr>
            <a:endParaRPr lang="en-US"/>
          </a:p>
        </p:txBody>
      </p:sp>
      <p:pic>
        <p:nvPicPr>
          <p:cNvPr id="16" name="Content Placeholder 15" descr="A screenshot of a computer&#10;&#10;Description automatically generated">
            <a:extLst>
              <a:ext uri="{FF2B5EF4-FFF2-40B4-BE49-F238E27FC236}">
                <a16:creationId xmlns:a16="http://schemas.microsoft.com/office/drawing/2014/main" id="{23363D98-A20B-9056-68BC-309E962CB4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670" y="467709"/>
            <a:ext cx="8229600" cy="1935114"/>
          </a:xfrm>
        </p:spPr>
      </p:pic>
      <p:pic>
        <p:nvPicPr>
          <p:cNvPr id="18" name="Picture 17" descr="A computer screen with text&#10;&#10;Description automatically generated">
            <a:extLst>
              <a:ext uri="{FF2B5EF4-FFF2-40B4-BE49-F238E27FC236}">
                <a16:creationId xmlns:a16="http://schemas.microsoft.com/office/drawing/2014/main" id="{183C6095-71CB-176E-C550-2857C4A896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963" y="4204575"/>
            <a:ext cx="8435130" cy="2495393"/>
          </a:xfrm>
          <a:prstGeom prst="rect">
            <a:avLst/>
          </a:prstGeom>
        </p:spPr>
      </p:pic>
    </p:spTree>
    <p:extLst>
      <p:ext uri="{BB962C8B-B14F-4D97-AF65-F5344CB8AC3E}">
        <p14:creationId xmlns:p14="http://schemas.microsoft.com/office/powerpoint/2010/main" val="1202560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51BFB-6F6B-916E-9225-60F4755B6248}"/>
              </a:ext>
            </a:extLst>
          </p:cNvPr>
          <p:cNvSpPr>
            <a:spLocks noGrp="1"/>
          </p:cNvSpPr>
          <p:nvPr>
            <p:ph type="title"/>
          </p:nvPr>
        </p:nvSpPr>
        <p:spPr/>
        <p:txBody>
          <a:bodyPr/>
          <a:lstStyle/>
          <a:p>
            <a:r>
              <a:rPr lang="en-US" sz="2400"/>
              <a:t>Scheduling Point and Completion Time Test</a:t>
            </a:r>
            <a:endParaRPr lang="en-US"/>
          </a:p>
        </p:txBody>
      </p:sp>
      <p:sp>
        <p:nvSpPr>
          <p:cNvPr id="4" name="Footer Placeholder 3">
            <a:extLst>
              <a:ext uri="{FF2B5EF4-FFF2-40B4-BE49-F238E27FC236}">
                <a16:creationId xmlns:a16="http://schemas.microsoft.com/office/drawing/2014/main" id="{926E51E5-B270-E109-B499-6AA74E82A75B}"/>
              </a:ext>
            </a:extLst>
          </p:cNvPr>
          <p:cNvSpPr>
            <a:spLocks noGrp="1"/>
          </p:cNvSpPr>
          <p:nvPr>
            <p:ph type="ftr" sz="quarter" idx="10"/>
          </p:nvPr>
        </p:nvSpPr>
        <p:spPr/>
        <p:txBody>
          <a:bodyPr/>
          <a:lstStyle/>
          <a:p>
            <a:pPr>
              <a:defRPr/>
            </a:pPr>
            <a:r>
              <a:rPr lang="en-US" altLang="en-US"/>
              <a:t> University Of Colorado Boulder 							</a:t>
            </a:r>
            <a:fld id="{4C723731-E341-4FCB-AD9C-62325348BDCC}" type="slidenum">
              <a:rPr lang="en-US" altLang="en-US" smtClean="0"/>
              <a:pPr>
                <a:defRPr/>
              </a:pPr>
              <a:t>11</a:t>
            </a:fld>
            <a:endParaRPr lang="en-US" altLang="en-US"/>
          </a:p>
        </p:txBody>
      </p:sp>
      <p:grpSp>
        <p:nvGrpSpPr>
          <p:cNvPr id="25" name="Group 24">
            <a:extLst>
              <a:ext uri="{FF2B5EF4-FFF2-40B4-BE49-F238E27FC236}">
                <a16:creationId xmlns:a16="http://schemas.microsoft.com/office/drawing/2014/main" id="{FDD28582-BFEA-E5FE-D296-888F6F704E84}"/>
              </a:ext>
            </a:extLst>
          </p:cNvPr>
          <p:cNvGrpSpPr/>
          <p:nvPr/>
        </p:nvGrpSpPr>
        <p:grpSpPr>
          <a:xfrm>
            <a:off x="2288901" y="1351324"/>
            <a:ext cx="4566198" cy="3763942"/>
            <a:chOff x="246434" y="857251"/>
            <a:chExt cx="4566198" cy="3763942"/>
          </a:xfrm>
        </p:grpSpPr>
        <p:grpSp>
          <p:nvGrpSpPr>
            <p:cNvPr id="18" name="Group 17">
              <a:extLst>
                <a:ext uri="{FF2B5EF4-FFF2-40B4-BE49-F238E27FC236}">
                  <a16:creationId xmlns:a16="http://schemas.microsoft.com/office/drawing/2014/main" id="{DE9D2F32-E375-3422-3D3D-133E0C35C412}"/>
                </a:ext>
              </a:extLst>
            </p:cNvPr>
            <p:cNvGrpSpPr/>
            <p:nvPr/>
          </p:nvGrpSpPr>
          <p:grpSpPr>
            <a:xfrm>
              <a:off x="246434" y="857251"/>
              <a:ext cx="4566198" cy="2270961"/>
              <a:chOff x="246434" y="857251"/>
              <a:chExt cx="4566198" cy="2270961"/>
            </a:xfrm>
          </p:grpSpPr>
          <p:pic>
            <p:nvPicPr>
              <p:cNvPr id="5" name="Picture 4" descr="A screenshot of a computer&#10;&#10;Description automatically generated">
                <a:extLst>
                  <a:ext uri="{FF2B5EF4-FFF2-40B4-BE49-F238E27FC236}">
                    <a16:creationId xmlns:a16="http://schemas.microsoft.com/office/drawing/2014/main" id="{21A7F9CC-F1F0-6A2C-7FFB-2FD11AB127E1}"/>
                  </a:ext>
                </a:extLst>
              </p:cNvPr>
              <p:cNvPicPr>
                <a:picLocks noChangeAspect="1"/>
              </p:cNvPicPr>
              <p:nvPr/>
            </p:nvPicPr>
            <p:blipFill rotWithShape="1">
              <a:blip r:embed="rId2">
                <a:extLst>
                  <a:ext uri="{28A0092B-C50C-407E-A947-70E740481C1C}">
                    <a14:useLocalDpi xmlns:a14="http://schemas.microsoft.com/office/drawing/2010/main" val="0"/>
                  </a:ext>
                </a:extLst>
              </a:blip>
              <a:srcRect l="3172" r="38079" b="77778"/>
              <a:stretch/>
            </p:blipFill>
            <p:spPr>
              <a:xfrm>
                <a:off x="246434" y="857251"/>
                <a:ext cx="4566198" cy="971550"/>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5F2B2590-BDD4-44B9-FD12-A66DAC71658C}"/>
                  </a:ext>
                </a:extLst>
              </p:cNvPr>
              <p:cNvPicPr>
                <a:picLocks noChangeAspect="1"/>
              </p:cNvPicPr>
              <p:nvPr/>
            </p:nvPicPr>
            <p:blipFill rotWithShape="1">
              <a:blip r:embed="rId2">
                <a:extLst>
                  <a:ext uri="{28A0092B-C50C-407E-A947-70E740481C1C}">
                    <a14:useLocalDpi xmlns:a14="http://schemas.microsoft.com/office/drawing/2010/main" val="0"/>
                  </a:ext>
                </a:extLst>
              </a:blip>
              <a:srcRect l="3172" t="67979" r="38079" b="2299"/>
              <a:stretch/>
            </p:blipFill>
            <p:spPr>
              <a:xfrm>
                <a:off x="246434" y="1828801"/>
                <a:ext cx="4566198" cy="1299411"/>
              </a:xfrm>
              <a:prstGeom prst="rect">
                <a:avLst/>
              </a:prstGeom>
            </p:spPr>
          </p:pic>
        </p:grpSp>
        <p:pic>
          <p:nvPicPr>
            <p:cNvPr id="20" name="Picture 19" descr="A screenshot of a computer&#10;&#10;Description automatically generated">
              <a:extLst>
                <a:ext uri="{FF2B5EF4-FFF2-40B4-BE49-F238E27FC236}">
                  <a16:creationId xmlns:a16="http://schemas.microsoft.com/office/drawing/2014/main" id="{D9BFFBC1-0A6C-79C7-65D9-A347F20C8120}"/>
                </a:ext>
              </a:extLst>
            </p:cNvPr>
            <p:cNvPicPr>
              <a:picLocks noChangeAspect="1"/>
            </p:cNvPicPr>
            <p:nvPr/>
          </p:nvPicPr>
          <p:blipFill rotWithShape="1">
            <a:blip r:embed="rId3">
              <a:extLst>
                <a:ext uri="{28A0092B-C50C-407E-A947-70E740481C1C}">
                  <a14:useLocalDpi xmlns:a14="http://schemas.microsoft.com/office/drawing/2010/main" val="0"/>
                </a:ext>
              </a:extLst>
            </a:blip>
            <a:srcRect l="3170" t="5116" r="38081" b="84425"/>
            <a:stretch/>
          </p:blipFill>
          <p:spPr>
            <a:xfrm>
              <a:off x="246434" y="2972896"/>
              <a:ext cx="4566198" cy="457200"/>
            </a:xfrm>
            <a:prstGeom prst="rect">
              <a:avLst/>
            </a:prstGeom>
          </p:spPr>
        </p:pic>
        <p:pic>
          <p:nvPicPr>
            <p:cNvPr id="22" name="Picture 21" descr="A screenshot of a computer&#10;&#10;Description automatically generated">
              <a:extLst>
                <a:ext uri="{FF2B5EF4-FFF2-40B4-BE49-F238E27FC236}">
                  <a16:creationId xmlns:a16="http://schemas.microsoft.com/office/drawing/2014/main" id="{1C761662-F416-A392-4A13-7E390FCAD049}"/>
                </a:ext>
              </a:extLst>
            </p:cNvPr>
            <p:cNvPicPr>
              <a:picLocks noChangeAspect="1"/>
            </p:cNvPicPr>
            <p:nvPr/>
          </p:nvPicPr>
          <p:blipFill rotWithShape="1">
            <a:blip r:embed="rId3">
              <a:extLst>
                <a:ext uri="{28A0092B-C50C-407E-A947-70E740481C1C}">
                  <a14:useLocalDpi xmlns:a14="http://schemas.microsoft.com/office/drawing/2010/main" val="0"/>
                </a:ext>
              </a:extLst>
            </a:blip>
            <a:srcRect l="3170" t="63275" r="38080" b="9457"/>
            <a:stretch/>
          </p:blipFill>
          <p:spPr>
            <a:xfrm>
              <a:off x="246434" y="3429000"/>
              <a:ext cx="4566198" cy="1192193"/>
            </a:xfrm>
            <a:prstGeom prst="rect">
              <a:avLst/>
            </a:prstGeom>
          </p:spPr>
        </p:pic>
      </p:grpSp>
    </p:spTree>
    <p:extLst>
      <p:ext uri="{BB962C8B-B14F-4D97-AF65-F5344CB8AC3E}">
        <p14:creationId xmlns:p14="http://schemas.microsoft.com/office/powerpoint/2010/main" val="348479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FE6FF-7874-C954-00BF-4B8B4CC7D1A6}"/>
              </a:ext>
            </a:extLst>
          </p:cNvPr>
          <p:cNvSpPr>
            <a:spLocks noGrp="1"/>
          </p:cNvSpPr>
          <p:nvPr>
            <p:ph type="title"/>
          </p:nvPr>
        </p:nvSpPr>
        <p:spPr/>
        <p:txBody>
          <a:bodyPr/>
          <a:lstStyle/>
          <a:p>
            <a:r>
              <a:rPr lang="en-US"/>
              <a:t>System Response Timeline</a:t>
            </a:r>
          </a:p>
        </p:txBody>
      </p:sp>
      <p:graphicFrame>
        <p:nvGraphicFramePr>
          <p:cNvPr id="7" name="Content Placeholder 6">
            <a:extLst>
              <a:ext uri="{FF2B5EF4-FFF2-40B4-BE49-F238E27FC236}">
                <a16:creationId xmlns:a16="http://schemas.microsoft.com/office/drawing/2014/main" id="{552371A3-4C50-CB60-E718-41DC0E6F355C}"/>
              </a:ext>
            </a:extLst>
          </p:cNvPr>
          <p:cNvGraphicFramePr>
            <a:graphicFrameLocks noGrp="1"/>
          </p:cNvGraphicFramePr>
          <p:nvPr>
            <p:ph idx="1"/>
            <p:extLst>
              <p:ext uri="{D42A27DB-BD31-4B8C-83A1-F6EECF244321}">
                <p14:modId xmlns:p14="http://schemas.microsoft.com/office/powerpoint/2010/main" val="2334452326"/>
              </p:ext>
            </p:extLst>
          </p:nvPr>
        </p:nvGraphicFramePr>
        <p:xfrm>
          <a:off x="211487" y="173567"/>
          <a:ext cx="8386413"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90574FCB-E6F3-F97E-D0C9-C277D8CFEE92}"/>
              </a:ext>
            </a:extLst>
          </p:cNvPr>
          <p:cNvSpPr>
            <a:spLocks noGrp="1"/>
          </p:cNvSpPr>
          <p:nvPr>
            <p:ph type="ftr" sz="quarter" idx="10"/>
          </p:nvPr>
        </p:nvSpPr>
        <p:spPr/>
        <p:txBody>
          <a:bodyPr/>
          <a:lstStyle/>
          <a:p>
            <a:pPr>
              <a:defRPr/>
            </a:pPr>
            <a:r>
              <a:rPr lang="en-US" altLang="en-US"/>
              <a:t> University Of Colorado Boulder						</a:t>
            </a:r>
            <a:fld id="{4C723731-E341-4FCB-AD9C-62325348BDCC}" type="slidenum">
              <a:rPr lang="en-US" altLang="en-US" smtClean="0"/>
              <a:pPr>
                <a:defRPr/>
              </a:pPr>
              <a:t>12</a:t>
            </a:fld>
            <a:endParaRPr lang="en-US" altLang="en-US"/>
          </a:p>
        </p:txBody>
      </p:sp>
      <p:cxnSp>
        <p:nvCxnSpPr>
          <p:cNvPr id="11" name="Straight Arrow Connector 10">
            <a:extLst>
              <a:ext uri="{FF2B5EF4-FFF2-40B4-BE49-F238E27FC236}">
                <a16:creationId xmlns:a16="http://schemas.microsoft.com/office/drawing/2014/main" id="{88098303-E2A1-B06D-527D-77823849C246}"/>
              </a:ext>
            </a:extLst>
          </p:cNvPr>
          <p:cNvCxnSpPr/>
          <p:nvPr/>
        </p:nvCxnSpPr>
        <p:spPr bwMode="auto">
          <a:xfrm>
            <a:off x="220990" y="1943100"/>
            <a:ext cx="0" cy="990600"/>
          </a:xfrm>
          <a:prstGeom prst="straightConnector1">
            <a:avLst/>
          </a:prstGeom>
          <a:ln>
            <a:headEnd type="none" w="med" len="med"/>
            <a:tailEnd type="triangle"/>
          </a:ln>
        </p:spPr>
        <p:style>
          <a:lnRef idx="2">
            <a:schemeClr val="accent4"/>
          </a:lnRef>
          <a:fillRef idx="0">
            <a:schemeClr val="accent4"/>
          </a:fillRef>
          <a:effectRef idx="1">
            <a:schemeClr val="accent4"/>
          </a:effectRef>
          <a:fontRef idx="minor">
            <a:schemeClr val="tx1"/>
          </a:fontRef>
        </p:style>
      </p:cxnSp>
      <p:sp>
        <p:nvSpPr>
          <p:cNvPr id="12" name="TextBox 11">
            <a:extLst>
              <a:ext uri="{FF2B5EF4-FFF2-40B4-BE49-F238E27FC236}">
                <a16:creationId xmlns:a16="http://schemas.microsoft.com/office/drawing/2014/main" id="{657DA2AD-928F-E5F0-CCE6-CA51E879C750}"/>
              </a:ext>
            </a:extLst>
          </p:cNvPr>
          <p:cNvSpPr txBox="1"/>
          <p:nvPr/>
        </p:nvSpPr>
        <p:spPr>
          <a:xfrm>
            <a:off x="328084" y="2150866"/>
            <a:ext cx="990600" cy="646331"/>
          </a:xfrm>
          <a:prstGeom prst="rect">
            <a:avLst/>
          </a:prstGeom>
          <a:noFill/>
        </p:spPr>
        <p:txBody>
          <a:bodyPr wrap="square" rtlCol="0">
            <a:spAutoFit/>
          </a:bodyPr>
          <a:lstStyle/>
          <a:p>
            <a:r>
              <a:rPr lang="en-US"/>
              <a:t>Event Sensed</a:t>
            </a:r>
          </a:p>
        </p:txBody>
      </p:sp>
      <p:sp>
        <p:nvSpPr>
          <p:cNvPr id="23" name="Left Brace 22">
            <a:extLst>
              <a:ext uri="{FF2B5EF4-FFF2-40B4-BE49-F238E27FC236}">
                <a16:creationId xmlns:a16="http://schemas.microsoft.com/office/drawing/2014/main" id="{74890057-4608-0D2D-6D60-99FCDB58486D}"/>
              </a:ext>
            </a:extLst>
          </p:cNvPr>
          <p:cNvSpPr/>
          <p:nvPr/>
        </p:nvSpPr>
        <p:spPr bwMode="auto">
          <a:xfrm rot="16200000">
            <a:off x="1221434" y="2883191"/>
            <a:ext cx="621587" cy="2574348"/>
          </a:xfrm>
          <a:prstGeom prst="leftBrace">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normalizeH="0" baseline="0">
              <a:ln w="22225">
                <a:solidFill>
                  <a:schemeClr val="accent2"/>
                </a:solidFill>
                <a:prstDash val="solid"/>
              </a:ln>
              <a:solidFill>
                <a:schemeClr val="accent2">
                  <a:lumMod val="40000"/>
                  <a:lumOff val="60000"/>
                </a:schemeClr>
              </a:solidFill>
              <a:latin typeface="Arial" charset="0"/>
            </a:endParaRPr>
          </a:p>
        </p:txBody>
      </p:sp>
      <p:sp>
        <p:nvSpPr>
          <p:cNvPr id="24" name="Left Brace 23">
            <a:extLst>
              <a:ext uri="{FF2B5EF4-FFF2-40B4-BE49-F238E27FC236}">
                <a16:creationId xmlns:a16="http://schemas.microsoft.com/office/drawing/2014/main" id="{2EC47362-E09C-01E9-65B0-E450B0142A8D}"/>
              </a:ext>
            </a:extLst>
          </p:cNvPr>
          <p:cNvSpPr/>
          <p:nvPr/>
        </p:nvSpPr>
        <p:spPr bwMode="auto">
          <a:xfrm rot="16200000">
            <a:off x="3344434" y="3448113"/>
            <a:ext cx="575815" cy="1431746"/>
          </a:xfrm>
          <a:prstGeom prst="leftBrace">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normalizeH="0" baseline="0">
              <a:ln w="22225">
                <a:solidFill>
                  <a:schemeClr val="accent2"/>
                </a:solidFill>
                <a:prstDash val="solid"/>
              </a:ln>
              <a:solidFill>
                <a:schemeClr val="accent2">
                  <a:lumMod val="40000"/>
                  <a:lumOff val="60000"/>
                </a:schemeClr>
              </a:solidFill>
              <a:latin typeface="Arial" charset="0"/>
            </a:endParaRPr>
          </a:p>
        </p:txBody>
      </p:sp>
      <p:sp>
        <p:nvSpPr>
          <p:cNvPr id="28" name="Left Brace 27">
            <a:extLst>
              <a:ext uri="{FF2B5EF4-FFF2-40B4-BE49-F238E27FC236}">
                <a16:creationId xmlns:a16="http://schemas.microsoft.com/office/drawing/2014/main" id="{2C31DBB0-5E55-6358-C821-A32611CA248B}"/>
              </a:ext>
            </a:extLst>
          </p:cNvPr>
          <p:cNvSpPr/>
          <p:nvPr/>
        </p:nvSpPr>
        <p:spPr bwMode="auto">
          <a:xfrm rot="16200000">
            <a:off x="4932556" y="3481119"/>
            <a:ext cx="457200" cy="1431747"/>
          </a:xfrm>
          <a:prstGeom prst="leftBrace">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normalizeH="0" baseline="0">
              <a:ln w="22225">
                <a:solidFill>
                  <a:schemeClr val="accent2"/>
                </a:solidFill>
                <a:prstDash val="solid"/>
              </a:ln>
              <a:solidFill>
                <a:schemeClr val="accent2">
                  <a:lumMod val="40000"/>
                  <a:lumOff val="60000"/>
                </a:schemeClr>
              </a:solidFill>
              <a:latin typeface="Arial" charset="0"/>
            </a:endParaRPr>
          </a:p>
        </p:txBody>
      </p:sp>
      <p:sp>
        <p:nvSpPr>
          <p:cNvPr id="29" name="Left Brace 28">
            <a:extLst>
              <a:ext uri="{FF2B5EF4-FFF2-40B4-BE49-F238E27FC236}">
                <a16:creationId xmlns:a16="http://schemas.microsoft.com/office/drawing/2014/main" id="{5FBC335C-E8C9-3AC2-9305-4BC7AA1971C5}"/>
              </a:ext>
            </a:extLst>
          </p:cNvPr>
          <p:cNvSpPr/>
          <p:nvPr/>
        </p:nvSpPr>
        <p:spPr bwMode="auto">
          <a:xfrm rot="16200000">
            <a:off x="7014932" y="2927557"/>
            <a:ext cx="478636" cy="2560305"/>
          </a:xfrm>
          <a:prstGeom prst="leftBrace">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normalizeH="0" baseline="0">
              <a:ln w="22225">
                <a:solidFill>
                  <a:schemeClr val="accent2"/>
                </a:solidFill>
                <a:prstDash val="solid"/>
              </a:ln>
              <a:solidFill>
                <a:schemeClr val="accent2">
                  <a:lumMod val="40000"/>
                  <a:lumOff val="60000"/>
                </a:schemeClr>
              </a:solidFill>
              <a:latin typeface="Arial" charset="0"/>
            </a:endParaRPr>
          </a:p>
        </p:txBody>
      </p:sp>
      <p:sp>
        <p:nvSpPr>
          <p:cNvPr id="30" name="TextBox 29">
            <a:extLst>
              <a:ext uri="{FF2B5EF4-FFF2-40B4-BE49-F238E27FC236}">
                <a16:creationId xmlns:a16="http://schemas.microsoft.com/office/drawing/2014/main" id="{EC58E681-2F30-97F5-530A-8E19AF9627F9}"/>
              </a:ext>
            </a:extLst>
          </p:cNvPr>
          <p:cNvSpPr txBox="1"/>
          <p:nvPr/>
        </p:nvSpPr>
        <p:spPr>
          <a:xfrm>
            <a:off x="1381627" y="4380944"/>
            <a:ext cx="838200" cy="461665"/>
          </a:xfrm>
          <a:prstGeom prst="rect">
            <a:avLst/>
          </a:prstGeom>
          <a:noFill/>
        </p:spPr>
        <p:txBody>
          <a:bodyPr wrap="square" rtlCol="0">
            <a:spAutoFit/>
          </a:bodyPr>
          <a:lstStyle/>
          <a:p>
            <a:r>
              <a:rPr lang="en-US" sz="1200"/>
              <a:t>200 msec</a:t>
            </a:r>
          </a:p>
        </p:txBody>
      </p:sp>
      <p:sp>
        <p:nvSpPr>
          <p:cNvPr id="31" name="TextBox 30">
            <a:extLst>
              <a:ext uri="{FF2B5EF4-FFF2-40B4-BE49-F238E27FC236}">
                <a16:creationId xmlns:a16="http://schemas.microsoft.com/office/drawing/2014/main" id="{F03C81B9-6D74-F22F-2E27-BAEBE0B98CF8}"/>
              </a:ext>
            </a:extLst>
          </p:cNvPr>
          <p:cNvSpPr txBox="1"/>
          <p:nvPr/>
        </p:nvSpPr>
        <p:spPr>
          <a:xfrm>
            <a:off x="3510013" y="4432221"/>
            <a:ext cx="838200" cy="276999"/>
          </a:xfrm>
          <a:prstGeom prst="rect">
            <a:avLst/>
          </a:prstGeom>
          <a:noFill/>
        </p:spPr>
        <p:txBody>
          <a:bodyPr wrap="square" rtlCol="0">
            <a:spAutoFit/>
          </a:bodyPr>
          <a:lstStyle/>
          <a:p>
            <a:r>
              <a:rPr lang="en-US" sz="1200"/>
              <a:t>10 msec</a:t>
            </a:r>
          </a:p>
        </p:txBody>
      </p:sp>
      <p:sp>
        <p:nvSpPr>
          <p:cNvPr id="32" name="TextBox 31">
            <a:extLst>
              <a:ext uri="{FF2B5EF4-FFF2-40B4-BE49-F238E27FC236}">
                <a16:creationId xmlns:a16="http://schemas.microsoft.com/office/drawing/2014/main" id="{A0A04D9F-DA42-6A9B-8E80-8308F33AFB02}"/>
              </a:ext>
            </a:extLst>
          </p:cNvPr>
          <p:cNvSpPr txBox="1"/>
          <p:nvPr/>
        </p:nvSpPr>
        <p:spPr>
          <a:xfrm>
            <a:off x="4919900" y="4467912"/>
            <a:ext cx="1295402" cy="307777"/>
          </a:xfrm>
          <a:prstGeom prst="rect">
            <a:avLst/>
          </a:prstGeom>
          <a:noFill/>
        </p:spPr>
        <p:txBody>
          <a:bodyPr wrap="square" rtlCol="0">
            <a:spAutoFit/>
          </a:bodyPr>
          <a:lstStyle/>
          <a:p>
            <a:r>
              <a:rPr lang="en-US" sz="1400"/>
              <a:t>10 msec</a:t>
            </a:r>
          </a:p>
        </p:txBody>
      </p:sp>
      <p:sp>
        <p:nvSpPr>
          <p:cNvPr id="33" name="TextBox 32">
            <a:extLst>
              <a:ext uri="{FF2B5EF4-FFF2-40B4-BE49-F238E27FC236}">
                <a16:creationId xmlns:a16="http://schemas.microsoft.com/office/drawing/2014/main" id="{A2872BE3-5609-2D7C-CEDD-AA770E83BF83}"/>
              </a:ext>
            </a:extLst>
          </p:cNvPr>
          <p:cNvSpPr txBox="1"/>
          <p:nvPr/>
        </p:nvSpPr>
        <p:spPr>
          <a:xfrm>
            <a:off x="7426492" y="4380944"/>
            <a:ext cx="1163054" cy="307777"/>
          </a:xfrm>
          <a:prstGeom prst="rect">
            <a:avLst/>
          </a:prstGeom>
          <a:noFill/>
        </p:spPr>
        <p:txBody>
          <a:bodyPr wrap="square" rtlCol="0">
            <a:spAutoFit/>
          </a:bodyPr>
          <a:lstStyle/>
          <a:p>
            <a:r>
              <a:rPr lang="en-US" sz="1400"/>
              <a:t>250 msec</a:t>
            </a:r>
          </a:p>
        </p:txBody>
      </p:sp>
      <p:cxnSp>
        <p:nvCxnSpPr>
          <p:cNvPr id="36" name="Straight Arrow Connector 35">
            <a:extLst>
              <a:ext uri="{FF2B5EF4-FFF2-40B4-BE49-F238E27FC236}">
                <a16:creationId xmlns:a16="http://schemas.microsoft.com/office/drawing/2014/main" id="{F6AF73BA-D5F5-0F04-395E-5240998ABC97}"/>
              </a:ext>
            </a:extLst>
          </p:cNvPr>
          <p:cNvCxnSpPr/>
          <p:nvPr/>
        </p:nvCxnSpPr>
        <p:spPr bwMode="auto">
          <a:xfrm>
            <a:off x="8534400" y="1978731"/>
            <a:ext cx="0" cy="990600"/>
          </a:xfrm>
          <a:prstGeom prst="straightConnector1">
            <a:avLst/>
          </a:prstGeom>
          <a:ln>
            <a:headEnd type="none" w="med" len="med"/>
            <a:tailEnd type="triangle"/>
          </a:ln>
        </p:spPr>
        <p:style>
          <a:lnRef idx="2">
            <a:schemeClr val="accent4"/>
          </a:lnRef>
          <a:fillRef idx="0">
            <a:schemeClr val="accent4"/>
          </a:fillRef>
          <a:effectRef idx="1">
            <a:schemeClr val="accent4"/>
          </a:effectRef>
          <a:fontRef idx="minor">
            <a:schemeClr val="tx1"/>
          </a:fontRef>
        </p:style>
      </p:cxnSp>
      <p:sp>
        <p:nvSpPr>
          <p:cNvPr id="37" name="TextBox 36">
            <a:extLst>
              <a:ext uri="{FF2B5EF4-FFF2-40B4-BE49-F238E27FC236}">
                <a16:creationId xmlns:a16="http://schemas.microsoft.com/office/drawing/2014/main" id="{DDAE4CED-61C5-0529-6BCD-B8111BEA8DA3}"/>
              </a:ext>
            </a:extLst>
          </p:cNvPr>
          <p:cNvSpPr txBox="1"/>
          <p:nvPr/>
        </p:nvSpPr>
        <p:spPr>
          <a:xfrm>
            <a:off x="7315201" y="2211993"/>
            <a:ext cx="1188118" cy="369332"/>
          </a:xfrm>
          <a:prstGeom prst="rect">
            <a:avLst/>
          </a:prstGeom>
          <a:noFill/>
        </p:spPr>
        <p:txBody>
          <a:bodyPr wrap="square" rtlCol="0">
            <a:spAutoFit/>
          </a:bodyPr>
          <a:lstStyle/>
          <a:p>
            <a:r>
              <a:rPr lang="en-US"/>
              <a:t>Actuation</a:t>
            </a:r>
          </a:p>
        </p:txBody>
      </p:sp>
      <p:sp>
        <p:nvSpPr>
          <p:cNvPr id="38" name="Left Brace 37">
            <a:extLst>
              <a:ext uri="{FF2B5EF4-FFF2-40B4-BE49-F238E27FC236}">
                <a16:creationId xmlns:a16="http://schemas.microsoft.com/office/drawing/2014/main" id="{378341A4-F087-63D3-8D31-1953C3553705}"/>
              </a:ext>
            </a:extLst>
          </p:cNvPr>
          <p:cNvSpPr/>
          <p:nvPr/>
        </p:nvSpPr>
        <p:spPr bwMode="auto">
          <a:xfrm rot="5400000">
            <a:off x="4159342" y="-2624795"/>
            <a:ext cx="382481" cy="8405194"/>
          </a:xfrm>
          <a:prstGeom prst="leftBrace">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normalizeH="0" baseline="0">
              <a:ln w="22225">
                <a:solidFill>
                  <a:schemeClr val="accent2"/>
                </a:solidFill>
                <a:prstDash val="solid"/>
              </a:ln>
              <a:solidFill>
                <a:schemeClr val="accent2">
                  <a:lumMod val="40000"/>
                  <a:lumOff val="60000"/>
                </a:schemeClr>
              </a:solidFill>
              <a:latin typeface="Arial" charset="0"/>
            </a:endParaRPr>
          </a:p>
        </p:txBody>
      </p:sp>
      <p:sp>
        <p:nvSpPr>
          <p:cNvPr id="39" name="TextBox 38">
            <a:extLst>
              <a:ext uri="{FF2B5EF4-FFF2-40B4-BE49-F238E27FC236}">
                <a16:creationId xmlns:a16="http://schemas.microsoft.com/office/drawing/2014/main" id="{7D14727F-6F5F-481D-B877-510BC8235118}"/>
              </a:ext>
            </a:extLst>
          </p:cNvPr>
          <p:cNvSpPr txBox="1"/>
          <p:nvPr/>
        </p:nvSpPr>
        <p:spPr>
          <a:xfrm>
            <a:off x="3850309" y="941208"/>
            <a:ext cx="2550491" cy="369332"/>
          </a:xfrm>
          <a:prstGeom prst="rect">
            <a:avLst/>
          </a:prstGeom>
          <a:noFill/>
        </p:spPr>
        <p:txBody>
          <a:bodyPr wrap="square" rtlCol="0">
            <a:spAutoFit/>
          </a:bodyPr>
          <a:lstStyle/>
          <a:p>
            <a:r>
              <a:rPr lang="en-US"/>
              <a:t>Deadline : 500 msec</a:t>
            </a:r>
          </a:p>
        </p:txBody>
      </p:sp>
    </p:spTree>
    <p:extLst>
      <p:ext uri="{BB962C8B-B14F-4D97-AF65-F5344CB8AC3E}">
        <p14:creationId xmlns:p14="http://schemas.microsoft.com/office/powerpoint/2010/main" val="1002554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SA/SD State Machine DESIGN</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877998CC-7360-4837-9F12-00CE84542E7A}" type="slidenum">
              <a:rPr lang="en-US" altLang="en-US" smtClean="0"/>
              <a:pPr>
                <a:defRPr/>
              </a:pPr>
              <a:t>13</a:t>
            </a:fld>
            <a:endParaRPr lang="en-US" altLang="en-US"/>
          </a:p>
        </p:txBody>
      </p:sp>
      <p:pic>
        <p:nvPicPr>
          <p:cNvPr id="5" name="Content Placeholder 4" descr="A diagram of a system&#10;&#10;Description automatically generated">
            <a:extLst>
              <a:ext uri="{FF2B5EF4-FFF2-40B4-BE49-F238E27FC236}">
                <a16:creationId xmlns:a16="http://schemas.microsoft.com/office/drawing/2014/main" id="{EBEEE239-6E56-9FB6-B70E-F067BBF9FF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8168" y="1094325"/>
            <a:ext cx="8598632" cy="5154075"/>
          </a:xfrm>
          <a:prstGeom prst="rect">
            <a:avLst/>
          </a:prstGeom>
        </p:spPr>
      </p:pic>
      <p:pic>
        <p:nvPicPr>
          <p:cNvPr id="3" name="Picture 2">
            <a:extLst>
              <a:ext uri="{FF2B5EF4-FFF2-40B4-BE49-F238E27FC236}">
                <a16:creationId xmlns:a16="http://schemas.microsoft.com/office/drawing/2014/main" id="{C3D703F9-3EF6-14D2-332A-47D9A7C823CB}"/>
              </a:ext>
            </a:extLst>
          </p:cNvPr>
          <p:cNvPicPr>
            <a:picLocks noChangeAspect="1"/>
          </p:cNvPicPr>
          <p:nvPr/>
        </p:nvPicPr>
        <p:blipFill>
          <a:blip r:embed="rId3"/>
          <a:stretch>
            <a:fillRect/>
          </a:stretch>
        </p:blipFill>
        <p:spPr>
          <a:xfrm>
            <a:off x="4765425" y="4146375"/>
            <a:ext cx="1089150" cy="1222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Control Flow Diagram(CFD)</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AA10194E-C8C1-4EE7-9B8D-644359499343}" type="slidenum">
              <a:rPr lang="en-US" altLang="en-US" smtClean="0"/>
              <a:pPr>
                <a:defRPr/>
              </a:pPr>
              <a:t>14</a:t>
            </a:fld>
            <a:endParaRPr lang="en-US" altLang="en-US"/>
          </a:p>
        </p:txBody>
      </p:sp>
      <p:pic>
        <p:nvPicPr>
          <p:cNvPr id="5" name="Content Placeholder 4" descr="A diagram of a diagram&#10;&#10;Description automatically generated">
            <a:extLst>
              <a:ext uri="{FF2B5EF4-FFF2-40B4-BE49-F238E27FC236}">
                <a16:creationId xmlns:a16="http://schemas.microsoft.com/office/drawing/2014/main" id="{E2580752-70A5-A33A-4058-96CE877D35F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4184" y="1611312"/>
            <a:ext cx="8691997" cy="265588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D5AC5-2081-5E5B-5F2A-9784658412C6}"/>
              </a:ext>
            </a:extLst>
          </p:cNvPr>
          <p:cNvSpPr>
            <a:spLocks noGrp="1"/>
          </p:cNvSpPr>
          <p:nvPr>
            <p:ph type="title"/>
          </p:nvPr>
        </p:nvSpPr>
        <p:spPr/>
        <p:txBody>
          <a:bodyPr/>
          <a:lstStyle/>
          <a:p>
            <a:r>
              <a:rPr lang="en-US"/>
              <a:t>Data Flow Diagram</a:t>
            </a:r>
          </a:p>
        </p:txBody>
      </p:sp>
      <p:sp>
        <p:nvSpPr>
          <p:cNvPr id="4" name="Footer Placeholder 3">
            <a:extLst>
              <a:ext uri="{FF2B5EF4-FFF2-40B4-BE49-F238E27FC236}">
                <a16:creationId xmlns:a16="http://schemas.microsoft.com/office/drawing/2014/main" id="{37CD280B-06C6-94FD-2273-0A2A4B232490}"/>
              </a:ext>
            </a:extLst>
          </p:cNvPr>
          <p:cNvSpPr>
            <a:spLocks noGrp="1"/>
          </p:cNvSpPr>
          <p:nvPr>
            <p:ph type="ftr" sz="quarter" idx="10"/>
          </p:nvPr>
        </p:nvSpPr>
        <p:spPr/>
        <p:txBody>
          <a:bodyPr/>
          <a:lstStyle/>
          <a:p>
            <a:pPr>
              <a:defRPr/>
            </a:pPr>
            <a:r>
              <a:rPr lang="en-US" altLang="en-US"/>
              <a:t> University Of Colorado Boulder						</a:t>
            </a:r>
            <a:fld id="{4C723731-E341-4FCB-AD9C-62325348BDCC}" type="slidenum">
              <a:rPr lang="en-US" altLang="en-US" smtClean="0"/>
              <a:pPr>
                <a:defRPr/>
              </a:pPr>
              <a:t>15</a:t>
            </a:fld>
            <a:endParaRPr lang="en-US" altLang="en-US"/>
          </a:p>
        </p:txBody>
      </p:sp>
      <p:pic>
        <p:nvPicPr>
          <p:cNvPr id="5" name="Content Placeholder 4" descr="A diagram of a data flow&#10;&#10;Description automatically generated">
            <a:extLst>
              <a:ext uri="{FF2B5EF4-FFF2-40B4-BE49-F238E27FC236}">
                <a16:creationId xmlns:a16="http://schemas.microsoft.com/office/drawing/2014/main" id="{6A9C55D1-F3E8-993D-6B45-D0707A3479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24200" y="756312"/>
            <a:ext cx="3219786" cy="5949288"/>
          </a:xfrm>
          <a:prstGeom prst="rect">
            <a:avLst/>
          </a:prstGeom>
        </p:spPr>
      </p:pic>
    </p:spTree>
    <p:extLst>
      <p:ext uri="{BB962C8B-B14F-4D97-AF65-F5344CB8AC3E}">
        <p14:creationId xmlns:p14="http://schemas.microsoft.com/office/powerpoint/2010/main" val="3513660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Proof-of-Concept Analysis</a:t>
            </a:r>
          </a:p>
        </p:txBody>
      </p:sp>
      <p:sp>
        <p:nvSpPr>
          <p:cNvPr id="3" name="Content Placeholder 2"/>
          <p:cNvSpPr>
            <a:spLocks noGrp="1"/>
          </p:cNvSpPr>
          <p:nvPr>
            <p:ph idx="1"/>
          </p:nvPr>
        </p:nvSpPr>
        <p:spPr/>
        <p:txBody>
          <a:bodyPr/>
          <a:lstStyle/>
          <a:p>
            <a:pPr>
              <a:defRPr/>
            </a:pPr>
            <a:r>
              <a:rPr lang="en-US"/>
              <a:t>Platform Resources </a:t>
            </a:r>
          </a:p>
          <a:p>
            <a:pPr lvl="1">
              <a:defRPr/>
            </a:pPr>
            <a:r>
              <a:rPr lang="en-US"/>
              <a:t>Jetson Nano – Linux OS, Open CV4</a:t>
            </a:r>
            <a:endParaRPr lang="en-US">
              <a:cs typeface="Arial"/>
            </a:endParaRPr>
          </a:p>
          <a:p>
            <a:pPr lvl="1">
              <a:defRPr/>
            </a:pPr>
            <a:r>
              <a:rPr lang="en-US"/>
              <a:t>TIVA C123GX –</a:t>
            </a:r>
            <a:r>
              <a:rPr lang="en-US" err="1"/>
              <a:t>freeRTOS</a:t>
            </a:r>
            <a:r>
              <a:rPr lang="en-US"/>
              <a:t> Kernel</a:t>
            </a:r>
            <a:endParaRPr lang="en-US">
              <a:cs typeface="Arial"/>
            </a:endParaRPr>
          </a:p>
          <a:p>
            <a:pPr lvl="1">
              <a:defRPr/>
            </a:pPr>
            <a:r>
              <a:rPr lang="en-US"/>
              <a:t>L293D Motor driver </a:t>
            </a:r>
            <a:endParaRPr lang="en-US">
              <a:cs typeface="Arial"/>
            </a:endParaRPr>
          </a:p>
          <a:p>
            <a:pPr>
              <a:defRPr/>
            </a:pPr>
            <a:r>
              <a:rPr lang="en-US"/>
              <a:t>Key Prototype Implementation :</a:t>
            </a:r>
            <a:endParaRPr lang="en-US">
              <a:cs typeface="Arial"/>
            </a:endParaRPr>
          </a:p>
          <a:p>
            <a:pPr lvl="1">
              <a:buFont typeface="Arial" panose="020B0604020202020204" pitchFamily="34" charset="0"/>
              <a:buChar char="•"/>
              <a:defRPr/>
            </a:pPr>
            <a:r>
              <a:rPr lang="en-US"/>
              <a:t>Camera service in Jetson Nano using openCV4 with Haar cascade classifier</a:t>
            </a:r>
            <a:endParaRPr lang="en-US">
              <a:cs typeface="Arial"/>
            </a:endParaRPr>
          </a:p>
          <a:p>
            <a:pPr lvl="1">
              <a:buFont typeface="Arial" panose="020B0604020202020204" pitchFamily="34" charset="0"/>
              <a:buChar char="•"/>
              <a:defRPr/>
            </a:pPr>
            <a:r>
              <a:rPr lang="en-US"/>
              <a:t>UART Communication between Jetson Nano and TIVA</a:t>
            </a:r>
            <a:endParaRPr lang="en-US">
              <a:ea typeface="+mn-lt"/>
              <a:cs typeface="+mn-lt"/>
            </a:endParaRPr>
          </a:p>
          <a:p>
            <a:pPr lvl="1">
              <a:buFont typeface="Arial" panose="020B0604020202020204" pitchFamily="34" charset="0"/>
              <a:buChar char="•"/>
              <a:defRPr/>
            </a:pPr>
            <a:r>
              <a:rPr lang="en-US">
                <a:cs typeface="Arial"/>
              </a:rPr>
              <a:t>Motor Driver Firmware using PWM over TIVA</a:t>
            </a:r>
            <a:endParaRPr lang="en-US"/>
          </a:p>
          <a:p>
            <a:pPr lvl="1">
              <a:buFont typeface="Arial" panose="020B0604020202020204" pitchFamily="34" charset="0"/>
              <a:buChar char="•"/>
              <a:defRPr/>
            </a:pPr>
            <a:r>
              <a:rPr lang="en-US"/>
              <a:t>Sequencer Implemented using Timer Interrupt</a:t>
            </a:r>
            <a:endParaRPr lang="en-US">
              <a:cs typeface="Arial"/>
            </a:endParaRPr>
          </a:p>
          <a:p>
            <a:pPr lvl="1">
              <a:buFont typeface="Arial" panose="020B0604020202020204" pitchFamily="34" charset="0"/>
              <a:buChar char="•"/>
              <a:defRPr/>
            </a:pPr>
            <a:r>
              <a:rPr lang="en-US"/>
              <a:t>Semaphores for synchronization between services and data shared between UART interrupt and services.</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CBC1B94E-9258-4DD3-9393-AAAB6FF4050F}" type="slidenum">
              <a:rPr lang="en-US" altLang="en-US" smtClean="0"/>
              <a:pPr>
                <a:defRPr/>
              </a:pPr>
              <a:t>16</a:t>
            </a:fld>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B90B69-B455-44F4-68DB-E60998176403}"/>
              </a:ext>
            </a:extLst>
          </p:cNvPr>
          <p:cNvSpPr>
            <a:spLocks noGrp="1"/>
          </p:cNvSpPr>
          <p:nvPr>
            <p:ph type="title"/>
          </p:nvPr>
        </p:nvSpPr>
        <p:spPr>
          <a:xfrm>
            <a:off x="457200" y="0"/>
            <a:ext cx="8229600" cy="865188"/>
          </a:xfrm>
        </p:spPr>
        <p:txBody>
          <a:bodyPr wrap="square" anchor="ctr">
            <a:normAutofit/>
          </a:bodyPr>
          <a:lstStyle/>
          <a:p>
            <a:pPr marL="0" indent="0">
              <a:buNone/>
            </a:pPr>
            <a:r>
              <a:rPr lang="en-US"/>
              <a:t>Hardware Prototype</a:t>
            </a:r>
          </a:p>
        </p:txBody>
      </p:sp>
      <p:sp>
        <p:nvSpPr>
          <p:cNvPr id="4" name="Footer Placeholder 3">
            <a:extLst>
              <a:ext uri="{FF2B5EF4-FFF2-40B4-BE49-F238E27FC236}">
                <a16:creationId xmlns:a16="http://schemas.microsoft.com/office/drawing/2014/main" id="{C066F50C-4846-C9E0-FFBE-685FAB5E7C2D}"/>
              </a:ext>
            </a:extLst>
          </p:cNvPr>
          <p:cNvSpPr>
            <a:spLocks noGrp="1"/>
          </p:cNvSpPr>
          <p:nvPr>
            <p:ph type="ftr" sz="quarter" idx="10"/>
          </p:nvPr>
        </p:nvSpPr>
        <p:spPr>
          <a:xfrm>
            <a:off x="457200" y="6248400"/>
            <a:ext cx="8229600" cy="457200"/>
          </a:xfrm>
        </p:spPr>
        <p:txBody>
          <a:bodyPr wrap="square" anchor="b">
            <a:normAutofit/>
          </a:bodyPr>
          <a:lstStyle/>
          <a:p>
            <a:pPr>
              <a:spcAft>
                <a:spcPts val="600"/>
              </a:spcAft>
              <a:defRPr/>
            </a:pPr>
            <a:r>
              <a:rPr lang="en-US" altLang="en-US"/>
              <a:t> University Of Colorado Boulder						</a:t>
            </a:r>
            <a:fld id="{4C723731-E341-4FCB-AD9C-62325348BDCC}" type="slidenum">
              <a:rPr lang="en-US" altLang="en-US" smtClean="0"/>
              <a:pPr>
                <a:spcAft>
                  <a:spcPts val="600"/>
                </a:spcAft>
                <a:defRPr/>
              </a:pPr>
              <a:t>17</a:t>
            </a:fld>
            <a:endParaRPr lang="en-US" altLang="en-US"/>
          </a:p>
        </p:txBody>
      </p:sp>
      <p:pic>
        <p:nvPicPr>
          <p:cNvPr id="5" name="Picture 4" descr="A robot with wheels and wires&#10;&#10;Description automatically generated">
            <a:extLst>
              <a:ext uri="{FF2B5EF4-FFF2-40B4-BE49-F238E27FC236}">
                <a16:creationId xmlns:a16="http://schemas.microsoft.com/office/drawing/2014/main" id="{6AB1D993-0A23-F13D-AF71-2D837F56EBD7}"/>
              </a:ext>
            </a:extLst>
          </p:cNvPr>
          <p:cNvPicPr>
            <a:picLocks noChangeAspect="1"/>
          </p:cNvPicPr>
          <p:nvPr/>
        </p:nvPicPr>
        <p:blipFill rotWithShape="1">
          <a:blip r:embed="rId2">
            <a:extLst>
              <a:ext uri="{28A0092B-C50C-407E-A947-70E740481C1C}">
                <a14:useLocalDpi xmlns:a14="http://schemas.microsoft.com/office/drawing/2010/main" val="0"/>
              </a:ext>
            </a:extLst>
          </a:blip>
          <a:srcRect l="175" t="25439" r="175" b="16667"/>
          <a:stretch/>
        </p:blipFill>
        <p:spPr>
          <a:xfrm>
            <a:off x="1329489" y="1010653"/>
            <a:ext cx="6485021" cy="5023610"/>
          </a:xfrm>
          <a:prstGeom prst="rect">
            <a:avLst/>
          </a:prstGeom>
        </p:spPr>
      </p:pic>
    </p:spTree>
    <p:extLst>
      <p:ext uri="{BB962C8B-B14F-4D97-AF65-F5344CB8AC3E}">
        <p14:creationId xmlns:p14="http://schemas.microsoft.com/office/powerpoint/2010/main" val="20157855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B90B69-B455-44F4-68DB-E60998176403}"/>
              </a:ext>
            </a:extLst>
          </p:cNvPr>
          <p:cNvSpPr>
            <a:spLocks noGrp="1"/>
          </p:cNvSpPr>
          <p:nvPr>
            <p:ph type="title"/>
          </p:nvPr>
        </p:nvSpPr>
        <p:spPr>
          <a:xfrm>
            <a:off x="457200" y="0"/>
            <a:ext cx="8229600" cy="865188"/>
          </a:xfrm>
        </p:spPr>
        <p:txBody>
          <a:bodyPr wrap="square" anchor="ctr">
            <a:normAutofit/>
          </a:bodyPr>
          <a:lstStyle/>
          <a:p>
            <a:pPr marL="0" indent="0">
              <a:buNone/>
            </a:pPr>
            <a:r>
              <a:rPr lang="en-US"/>
              <a:t>Proof of Concept Demo</a:t>
            </a:r>
          </a:p>
        </p:txBody>
      </p:sp>
      <p:pic>
        <p:nvPicPr>
          <p:cNvPr id="5" name="Stop_SIgn_Detection_Demo">
            <a:hlinkClick r:id="" action="ppaction://media"/>
            <a:extLst>
              <a:ext uri="{FF2B5EF4-FFF2-40B4-BE49-F238E27FC236}">
                <a16:creationId xmlns:a16="http://schemas.microsoft.com/office/drawing/2014/main" id="{317A4E68-B602-57AE-617C-FD6585E1A3A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26283" y="990600"/>
            <a:ext cx="2891433" cy="5140325"/>
          </a:xfrm>
          <a:prstGeom prst="rect">
            <a:avLst/>
          </a:prstGeom>
          <a:noFill/>
        </p:spPr>
      </p:pic>
      <p:sp>
        <p:nvSpPr>
          <p:cNvPr id="4" name="Footer Placeholder 3">
            <a:extLst>
              <a:ext uri="{FF2B5EF4-FFF2-40B4-BE49-F238E27FC236}">
                <a16:creationId xmlns:a16="http://schemas.microsoft.com/office/drawing/2014/main" id="{C066F50C-4846-C9E0-FFBE-685FAB5E7C2D}"/>
              </a:ext>
            </a:extLst>
          </p:cNvPr>
          <p:cNvSpPr>
            <a:spLocks noGrp="1"/>
          </p:cNvSpPr>
          <p:nvPr>
            <p:ph type="ftr" sz="quarter" idx="10"/>
          </p:nvPr>
        </p:nvSpPr>
        <p:spPr>
          <a:xfrm>
            <a:off x="457200" y="6248400"/>
            <a:ext cx="8229600" cy="457200"/>
          </a:xfrm>
        </p:spPr>
        <p:txBody>
          <a:bodyPr wrap="square" anchor="b">
            <a:normAutofit/>
          </a:bodyPr>
          <a:lstStyle/>
          <a:p>
            <a:pPr>
              <a:spcAft>
                <a:spcPts val="600"/>
              </a:spcAft>
              <a:defRPr/>
            </a:pPr>
            <a:r>
              <a:rPr lang="en-US" altLang="en-US"/>
              <a:t> Embry Riddle Prescott							</a:t>
            </a:r>
            <a:fld id="{4C723731-E341-4FCB-AD9C-62325348BDCC}" type="slidenum">
              <a:rPr lang="en-US" altLang="en-US" smtClean="0"/>
              <a:pPr>
                <a:spcAft>
                  <a:spcPts val="600"/>
                </a:spcAft>
                <a:defRPr/>
              </a:pPr>
              <a:t>18</a:t>
            </a:fld>
            <a:endParaRPr lang="en-US" altLang="en-US"/>
          </a:p>
        </p:txBody>
      </p:sp>
    </p:spTree>
    <p:extLst>
      <p:ext uri="{BB962C8B-B14F-4D97-AF65-F5344CB8AC3E}">
        <p14:creationId xmlns:p14="http://schemas.microsoft.com/office/powerpoint/2010/main" val="226058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FCBD4-FEBA-D9AA-5D34-0884240C5202}"/>
              </a:ext>
            </a:extLst>
          </p:cNvPr>
          <p:cNvSpPr>
            <a:spLocks noGrp="1"/>
          </p:cNvSpPr>
          <p:nvPr>
            <p:ph type="title"/>
          </p:nvPr>
        </p:nvSpPr>
        <p:spPr/>
        <p:txBody>
          <a:bodyPr/>
          <a:lstStyle/>
          <a:p>
            <a:r>
              <a:rPr lang="en-US" sz="2800"/>
              <a:t>Time-stamp Tracing of Key Services</a:t>
            </a:r>
            <a:br>
              <a:rPr lang="en-US" sz="2800"/>
            </a:br>
            <a:endParaRPr lang="en-US" sz="2800"/>
          </a:p>
        </p:txBody>
      </p:sp>
      <p:sp>
        <p:nvSpPr>
          <p:cNvPr id="4" name="Footer Placeholder 3">
            <a:extLst>
              <a:ext uri="{FF2B5EF4-FFF2-40B4-BE49-F238E27FC236}">
                <a16:creationId xmlns:a16="http://schemas.microsoft.com/office/drawing/2014/main" id="{44F7D77F-2E53-FB62-0A72-59A7CC14BC8D}"/>
              </a:ext>
            </a:extLst>
          </p:cNvPr>
          <p:cNvSpPr>
            <a:spLocks noGrp="1"/>
          </p:cNvSpPr>
          <p:nvPr>
            <p:ph type="ftr" sz="quarter" idx="10"/>
          </p:nvPr>
        </p:nvSpPr>
        <p:spPr/>
        <p:txBody>
          <a:bodyPr/>
          <a:lstStyle/>
          <a:p>
            <a:pPr>
              <a:defRPr/>
            </a:pPr>
            <a:endParaRPr lang="en-US" altLang="en-US"/>
          </a:p>
          <a:p>
            <a:pPr>
              <a:defRPr/>
            </a:pPr>
            <a:r>
              <a:rPr lang="en-US" altLang="en-US"/>
              <a:t> University Of Colorado Boulder							</a:t>
            </a:r>
            <a:fld id="{4C723731-E341-4FCB-AD9C-62325348BDCC}" type="slidenum">
              <a:rPr lang="en-US" altLang="en-US" smtClean="0"/>
              <a:pPr>
                <a:defRPr/>
              </a:pPr>
              <a:t>19</a:t>
            </a:fld>
            <a:endParaRPr lang="en-US" altLang="en-US"/>
          </a:p>
        </p:txBody>
      </p:sp>
      <p:sp>
        <p:nvSpPr>
          <p:cNvPr id="12" name="TextBox 11">
            <a:extLst>
              <a:ext uri="{FF2B5EF4-FFF2-40B4-BE49-F238E27FC236}">
                <a16:creationId xmlns:a16="http://schemas.microsoft.com/office/drawing/2014/main" id="{7E1C52F8-D17A-7AFE-812C-98724440D1A6}"/>
              </a:ext>
            </a:extLst>
          </p:cNvPr>
          <p:cNvSpPr txBox="1"/>
          <p:nvPr/>
        </p:nvSpPr>
        <p:spPr>
          <a:xfrm>
            <a:off x="2079458" y="495856"/>
            <a:ext cx="4985083" cy="369332"/>
          </a:xfrm>
          <a:prstGeom prst="rect">
            <a:avLst/>
          </a:prstGeom>
          <a:noFill/>
        </p:spPr>
        <p:txBody>
          <a:bodyPr wrap="none" rtlCol="0">
            <a:spAutoFit/>
          </a:bodyPr>
          <a:lstStyle/>
          <a:p>
            <a:r>
              <a:rPr lang="en-US"/>
              <a:t>Time stamps of camera service in Jetson Nano</a:t>
            </a:r>
          </a:p>
        </p:txBody>
      </p:sp>
      <p:pic>
        <p:nvPicPr>
          <p:cNvPr id="5" name="Picture 4" descr="Screens screenshot of a computer screen&#10;&#10;Description automatically generated">
            <a:extLst>
              <a:ext uri="{FF2B5EF4-FFF2-40B4-BE49-F238E27FC236}">
                <a16:creationId xmlns:a16="http://schemas.microsoft.com/office/drawing/2014/main" id="{D6B31D49-99E8-0CC2-D05A-30A7E02BCC31}"/>
              </a:ext>
            </a:extLst>
          </p:cNvPr>
          <p:cNvPicPr>
            <a:picLocks noChangeAspect="1"/>
          </p:cNvPicPr>
          <p:nvPr/>
        </p:nvPicPr>
        <p:blipFill rotWithShape="1">
          <a:blip r:embed="rId2">
            <a:extLst>
              <a:ext uri="{28A0092B-C50C-407E-A947-70E740481C1C}">
                <a14:useLocalDpi xmlns:a14="http://schemas.microsoft.com/office/drawing/2010/main" val="0"/>
              </a:ext>
            </a:extLst>
          </a:blip>
          <a:srcRect r="46667" b="54444"/>
          <a:stretch/>
        </p:blipFill>
        <p:spPr>
          <a:xfrm>
            <a:off x="3505200" y="3561416"/>
            <a:ext cx="5592420" cy="2686983"/>
          </a:xfrm>
          <a:prstGeom prst="rect">
            <a:avLst/>
          </a:prstGeom>
        </p:spPr>
      </p:pic>
      <p:pic>
        <p:nvPicPr>
          <p:cNvPr id="7" name="Picture 6" descr="A screenshot of a computer screen&#10;&#10;Description automatically generated">
            <a:extLst>
              <a:ext uri="{FF2B5EF4-FFF2-40B4-BE49-F238E27FC236}">
                <a16:creationId xmlns:a16="http://schemas.microsoft.com/office/drawing/2014/main" id="{42C4980A-8583-8CD8-10B5-CA58298120CC}"/>
              </a:ext>
            </a:extLst>
          </p:cNvPr>
          <p:cNvPicPr>
            <a:picLocks noChangeAspect="1"/>
          </p:cNvPicPr>
          <p:nvPr/>
        </p:nvPicPr>
        <p:blipFill rotWithShape="1">
          <a:blip r:embed="rId3">
            <a:extLst>
              <a:ext uri="{28A0092B-C50C-407E-A947-70E740481C1C}">
                <a14:useLocalDpi xmlns:a14="http://schemas.microsoft.com/office/drawing/2010/main" val="0"/>
              </a:ext>
            </a:extLst>
          </a:blip>
          <a:srcRect l="2262" t="43549" r="50238" b="12006"/>
          <a:stretch/>
        </p:blipFill>
        <p:spPr>
          <a:xfrm>
            <a:off x="76199" y="931585"/>
            <a:ext cx="4996681" cy="2629832"/>
          </a:xfrm>
          <a:prstGeom prst="rect">
            <a:avLst/>
          </a:prstGeom>
        </p:spPr>
      </p:pic>
    </p:spTree>
    <p:extLst>
      <p:ext uri="{BB962C8B-B14F-4D97-AF65-F5344CB8AC3E}">
        <p14:creationId xmlns:p14="http://schemas.microsoft.com/office/powerpoint/2010/main" val="2595561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5E805-E987-26F3-AEE8-B3C6050FAEAA}"/>
              </a:ext>
            </a:extLst>
          </p:cNvPr>
          <p:cNvSpPr>
            <a:spLocks noGrp="1"/>
          </p:cNvSpPr>
          <p:nvPr>
            <p:ph type="title"/>
          </p:nvPr>
        </p:nvSpPr>
        <p:spPr>
          <a:xfrm>
            <a:off x="457200" y="274638"/>
            <a:ext cx="8229600" cy="1143000"/>
          </a:xfrm>
        </p:spPr>
        <p:txBody>
          <a:bodyPr wrap="square" anchor="ctr">
            <a:normAutofit/>
          </a:bodyPr>
          <a:lstStyle/>
          <a:p>
            <a:r>
              <a:rPr lang="en-US"/>
              <a:t>Presentation Roadmap</a:t>
            </a:r>
          </a:p>
        </p:txBody>
      </p:sp>
      <p:sp>
        <p:nvSpPr>
          <p:cNvPr id="3" name="Content Placeholder 2">
            <a:extLst>
              <a:ext uri="{FF2B5EF4-FFF2-40B4-BE49-F238E27FC236}">
                <a16:creationId xmlns:a16="http://schemas.microsoft.com/office/drawing/2014/main" id="{F0CDE06B-F1B1-F21E-2F86-57F8BEB2B467}"/>
              </a:ext>
            </a:extLst>
          </p:cNvPr>
          <p:cNvSpPr>
            <a:spLocks noGrp="1"/>
          </p:cNvSpPr>
          <p:nvPr>
            <p:ph sz="half" idx="2"/>
          </p:nvPr>
        </p:nvSpPr>
        <p:spPr>
          <a:xfrm>
            <a:off x="457200" y="1295400"/>
            <a:ext cx="4495800" cy="4830763"/>
          </a:xfrm>
        </p:spPr>
        <p:txBody>
          <a:bodyPr wrap="square" anchor="t">
            <a:normAutofit/>
          </a:bodyPr>
          <a:lstStyle/>
          <a:p>
            <a:pPr>
              <a:lnSpc>
                <a:spcPct val="90000"/>
              </a:lnSpc>
              <a:buClr>
                <a:srgbClr val="86D1EC"/>
              </a:buClr>
              <a:defRPr/>
            </a:pPr>
            <a:r>
              <a:rPr lang="en-US" sz="1700"/>
              <a:t>Introduction</a:t>
            </a:r>
          </a:p>
          <a:p>
            <a:pPr>
              <a:lnSpc>
                <a:spcPct val="90000"/>
              </a:lnSpc>
              <a:buClr>
                <a:srgbClr val="86D1EC"/>
              </a:buClr>
              <a:defRPr/>
            </a:pPr>
            <a:r>
              <a:rPr lang="en-US" sz="1700"/>
              <a:t>System Block Diagram</a:t>
            </a:r>
          </a:p>
          <a:p>
            <a:pPr>
              <a:lnSpc>
                <a:spcPct val="90000"/>
              </a:lnSpc>
              <a:buClr>
                <a:srgbClr val="86D1EC"/>
              </a:buClr>
              <a:defRPr/>
            </a:pPr>
            <a:r>
              <a:rPr lang="en-US" sz="1700"/>
              <a:t>Capability Requirements</a:t>
            </a:r>
          </a:p>
          <a:p>
            <a:pPr>
              <a:lnSpc>
                <a:spcPct val="90000"/>
              </a:lnSpc>
              <a:buClr>
                <a:srgbClr val="86D1EC"/>
              </a:buClr>
              <a:defRPr/>
            </a:pPr>
            <a:r>
              <a:rPr lang="en-US" sz="1700"/>
              <a:t>Real Time Requirements</a:t>
            </a:r>
          </a:p>
          <a:p>
            <a:pPr>
              <a:lnSpc>
                <a:spcPct val="90000"/>
              </a:lnSpc>
              <a:buClr>
                <a:srgbClr val="86D1EC"/>
              </a:buClr>
              <a:defRPr/>
            </a:pPr>
            <a:r>
              <a:rPr lang="en-US" sz="1700"/>
              <a:t>Performance Requirements - WCET</a:t>
            </a:r>
          </a:p>
          <a:p>
            <a:pPr>
              <a:lnSpc>
                <a:spcPct val="90000"/>
              </a:lnSpc>
              <a:buClr>
                <a:srgbClr val="86D1EC"/>
              </a:buClr>
              <a:defRPr/>
            </a:pPr>
            <a:r>
              <a:rPr lang="en-US" sz="1700"/>
              <a:t>Service Set Feasibility and Safety Analysis</a:t>
            </a:r>
          </a:p>
          <a:p>
            <a:pPr>
              <a:lnSpc>
                <a:spcPct val="90000"/>
              </a:lnSpc>
              <a:buClr>
                <a:srgbClr val="86D1EC"/>
              </a:buClr>
              <a:defRPr/>
            </a:pPr>
            <a:r>
              <a:rPr lang="en-US" sz="1700"/>
              <a:t>System Response Timeline Diagram</a:t>
            </a:r>
          </a:p>
          <a:p>
            <a:pPr>
              <a:lnSpc>
                <a:spcPct val="90000"/>
              </a:lnSpc>
              <a:buClr>
                <a:srgbClr val="86D1EC"/>
              </a:buClr>
              <a:defRPr/>
            </a:pPr>
            <a:r>
              <a:rPr lang="en-US" sz="1700"/>
              <a:t>Flowchart &amp; DFD</a:t>
            </a:r>
          </a:p>
          <a:p>
            <a:pPr>
              <a:lnSpc>
                <a:spcPct val="90000"/>
              </a:lnSpc>
              <a:buClr>
                <a:srgbClr val="86D1EC"/>
              </a:buClr>
              <a:defRPr/>
            </a:pPr>
            <a:r>
              <a:rPr lang="en-US" sz="1700"/>
              <a:t>Proof-of-Concept Analysis</a:t>
            </a:r>
          </a:p>
          <a:p>
            <a:pPr>
              <a:lnSpc>
                <a:spcPct val="90000"/>
              </a:lnSpc>
              <a:buClr>
                <a:srgbClr val="86D1EC"/>
              </a:buClr>
              <a:defRPr/>
            </a:pPr>
            <a:r>
              <a:rPr lang="en-US" sz="1700"/>
              <a:t>Verification &amp; Validation Plans</a:t>
            </a:r>
          </a:p>
          <a:p>
            <a:pPr>
              <a:lnSpc>
                <a:spcPct val="90000"/>
              </a:lnSpc>
              <a:buClr>
                <a:srgbClr val="86D1EC"/>
              </a:buClr>
              <a:defRPr/>
            </a:pPr>
            <a:r>
              <a:rPr lang="en-US" sz="1700"/>
              <a:t>Summary </a:t>
            </a:r>
          </a:p>
          <a:p>
            <a:pPr>
              <a:lnSpc>
                <a:spcPct val="90000"/>
              </a:lnSpc>
            </a:pPr>
            <a:endParaRPr lang="en-US" sz="1700"/>
          </a:p>
        </p:txBody>
      </p:sp>
      <p:pic>
        <p:nvPicPr>
          <p:cNvPr id="4" name="Picture 3" descr="A stop sign with trees in the background&#10;&#10;Description automatically generated">
            <a:extLst>
              <a:ext uri="{FF2B5EF4-FFF2-40B4-BE49-F238E27FC236}">
                <a16:creationId xmlns:a16="http://schemas.microsoft.com/office/drawing/2014/main" id="{F20DC214-2B19-0573-5EF7-395F11E9C299}"/>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0946" b="24287"/>
          <a:stretch/>
        </p:blipFill>
        <p:spPr>
          <a:xfrm>
            <a:off x="4572000" y="1453356"/>
            <a:ext cx="4041775" cy="3951288"/>
          </a:xfrm>
          <a:prstGeom prst="rect">
            <a:avLst/>
          </a:prstGeom>
          <a:noFill/>
        </p:spPr>
      </p:pic>
      <p:sp>
        <p:nvSpPr>
          <p:cNvPr id="13" name="Footer Placeholder 6">
            <a:extLst>
              <a:ext uri="{FF2B5EF4-FFF2-40B4-BE49-F238E27FC236}">
                <a16:creationId xmlns:a16="http://schemas.microsoft.com/office/drawing/2014/main" id="{CBEFC944-98CD-195C-0814-B68FB7B106CB}"/>
              </a:ext>
            </a:extLst>
          </p:cNvPr>
          <p:cNvSpPr>
            <a:spLocks noGrp="1"/>
          </p:cNvSpPr>
          <p:nvPr>
            <p:ph type="ftr" sz="quarter" idx="10"/>
          </p:nvPr>
        </p:nvSpPr>
        <p:spPr>
          <a:xfrm>
            <a:off x="457200" y="6248400"/>
            <a:ext cx="8229600" cy="457200"/>
          </a:xfrm>
        </p:spPr>
        <p:txBody>
          <a:bodyPr/>
          <a:lstStyle/>
          <a:p>
            <a:pPr>
              <a:spcAft>
                <a:spcPts val="600"/>
              </a:spcAft>
              <a:defRPr/>
            </a:pPr>
            <a:r>
              <a:rPr lang="en-US" altLang="en-US"/>
              <a:t> University Of Colorado Boulder 							</a:t>
            </a:r>
            <a:fld id="{B3201EA1-A0AD-4352-9721-7282A26127BA}" type="slidenum">
              <a:rPr lang="en-US" altLang="en-US"/>
              <a:pPr>
                <a:spcAft>
                  <a:spcPts val="600"/>
                </a:spcAft>
                <a:defRPr/>
              </a:pPr>
              <a:t>2</a:t>
            </a:fld>
            <a:endParaRPr lang="en-US" altLang="en-US"/>
          </a:p>
        </p:txBody>
      </p:sp>
    </p:spTree>
    <p:extLst>
      <p:ext uri="{BB962C8B-B14F-4D97-AF65-F5344CB8AC3E}">
        <p14:creationId xmlns:p14="http://schemas.microsoft.com/office/powerpoint/2010/main" val="3625238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50EED-BDDA-57CD-C0B5-9542A4A9DDEA}"/>
              </a:ext>
            </a:extLst>
          </p:cNvPr>
          <p:cNvSpPr>
            <a:spLocks noGrp="1"/>
          </p:cNvSpPr>
          <p:nvPr>
            <p:ph type="title"/>
          </p:nvPr>
        </p:nvSpPr>
        <p:spPr>
          <a:xfrm>
            <a:off x="0" y="0"/>
            <a:ext cx="9144000" cy="865188"/>
          </a:xfrm>
        </p:spPr>
        <p:txBody>
          <a:bodyPr/>
          <a:lstStyle/>
          <a:p>
            <a:r>
              <a:rPr lang="en-US" sz="3200"/>
              <a:t>Time-stamp Tracing of Key Services Contd..</a:t>
            </a:r>
          </a:p>
        </p:txBody>
      </p:sp>
      <p:sp>
        <p:nvSpPr>
          <p:cNvPr id="4" name="Footer Placeholder 3">
            <a:extLst>
              <a:ext uri="{FF2B5EF4-FFF2-40B4-BE49-F238E27FC236}">
                <a16:creationId xmlns:a16="http://schemas.microsoft.com/office/drawing/2014/main" id="{D4942780-F7BC-CBF9-5CDA-038336B3679B}"/>
              </a:ext>
            </a:extLst>
          </p:cNvPr>
          <p:cNvSpPr>
            <a:spLocks noGrp="1"/>
          </p:cNvSpPr>
          <p:nvPr>
            <p:ph type="ftr" sz="quarter" idx="10"/>
          </p:nvPr>
        </p:nvSpPr>
        <p:spPr>
          <a:xfrm>
            <a:off x="457200" y="6400800"/>
            <a:ext cx="8229600" cy="457200"/>
          </a:xfrm>
        </p:spPr>
        <p:txBody>
          <a:bodyPr/>
          <a:lstStyle/>
          <a:p>
            <a:pPr>
              <a:defRPr/>
            </a:pPr>
            <a:r>
              <a:rPr lang="en-US" altLang="en-US"/>
              <a:t> University Of Colorado Boulder							</a:t>
            </a:r>
            <a:fld id="{4C723731-E341-4FCB-AD9C-62325348BDCC}" type="slidenum">
              <a:rPr lang="en-US" altLang="en-US" smtClean="0"/>
              <a:pPr>
                <a:defRPr/>
              </a:pPr>
              <a:t>20</a:t>
            </a:fld>
            <a:endParaRPr lang="en-US" altLang="en-US"/>
          </a:p>
        </p:txBody>
      </p:sp>
      <p:pic>
        <p:nvPicPr>
          <p:cNvPr id="6" name="Content Placeholder 5" descr="A screenshot of a computer&#10;&#10;Description automatically generated">
            <a:extLst>
              <a:ext uri="{FF2B5EF4-FFF2-40B4-BE49-F238E27FC236}">
                <a16:creationId xmlns:a16="http://schemas.microsoft.com/office/drawing/2014/main" id="{0B0E17FD-81D8-DC45-728B-16C573F9E7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7480" y="4786497"/>
            <a:ext cx="5334000" cy="1580121"/>
          </a:xfrm>
        </p:spPr>
      </p:pic>
      <p:sp>
        <p:nvSpPr>
          <p:cNvPr id="7" name="TextBox 6">
            <a:extLst>
              <a:ext uri="{FF2B5EF4-FFF2-40B4-BE49-F238E27FC236}">
                <a16:creationId xmlns:a16="http://schemas.microsoft.com/office/drawing/2014/main" id="{778D4C3F-E1B3-AC53-0983-FB4C39A4DFCD}"/>
              </a:ext>
            </a:extLst>
          </p:cNvPr>
          <p:cNvSpPr txBox="1"/>
          <p:nvPr/>
        </p:nvSpPr>
        <p:spPr>
          <a:xfrm>
            <a:off x="2018480" y="4399868"/>
            <a:ext cx="4953000" cy="369332"/>
          </a:xfrm>
          <a:prstGeom prst="rect">
            <a:avLst/>
          </a:prstGeom>
          <a:noFill/>
        </p:spPr>
        <p:txBody>
          <a:bodyPr wrap="square">
            <a:spAutoFit/>
          </a:bodyPr>
          <a:lstStyle/>
          <a:p>
            <a:r>
              <a:rPr lang="en-US"/>
              <a:t>WCET values from time stamp In TIVA C123G </a:t>
            </a:r>
          </a:p>
        </p:txBody>
      </p:sp>
      <p:pic>
        <p:nvPicPr>
          <p:cNvPr id="11" name="Picture 10" descr="A screenshot of a computer&#10;&#10;Description automatically generated">
            <a:extLst>
              <a:ext uri="{FF2B5EF4-FFF2-40B4-BE49-F238E27FC236}">
                <a16:creationId xmlns:a16="http://schemas.microsoft.com/office/drawing/2014/main" id="{602E26E2-3B9D-DCAE-9F99-5D04FA3B3ECC}"/>
              </a:ext>
            </a:extLst>
          </p:cNvPr>
          <p:cNvPicPr>
            <a:picLocks noChangeAspect="1"/>
          </p:cNvPicPr>
          <p:nvPr/>
        </p:nvPicPr>
        <p:blipFill rotWithShape="1">
          <a:blip r:embed="rId3">
            <a:extLst>
              <a:ext uri="{28A0092B-C50C-407E-A947-70E740481C1C}">
                <a14:useLocalDpi xmlns:a14="http://schemas.microsoft.com/office/drawing/2010/main" val="0"/>
              </a:ext>
            </a:extLst>
          </a:blip>
          <a:srcRect r="22027"/>
          <a:stretch/>
        </p:blipFill>
        <p:spPr>
          <a:xfrm>
            <a:off x="4304480" y="1223057"/>
            <a:ext cx="4696851" cy="3100784"/>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0C84F455-7901-A162-F70A-D53A3ABD233C}"/>
              </a:ext>
            </a:extLst>
          </p:cNvPr>
          <p:cNvPicPr>
            <a:picLocks noChangeAspect="1"/>
          </p:cNvPicPr>
          <p:nvPr/>
        </p:nvPicPr>
        <p:blipFill rotWithShape="1">
          <a:blip r:embed="rId4">
            <a:extLst>
              <a:ext uri="{28A0092B-C50C-407E-A947-70E740481C1C}">
                <a14:useLocalDpi xmlns:a14="http://schemas.microsoft.com/office/drawing/2010/main" val="0"/>
              </a:ext>
            </a:extLst>
          </a:blip>
          <a:srcRect r="32316"/>
          <a:stretch/>
        </p:blipFill>
        <p:spPr>
          <a:xfrm>
            <a:off x="142669" y="1239355"/>
            <a:ext cx="4040240" cy="3100784"/>
          </a:xfrm>
          <a:prstGeom prst="rect">
            <a:avLst/>
          </a:prstGeom>
        </p:spPr>
      </p:pic>
      <p:sp>
        <p:nvSpPr>
          <p:cNvPr id="3" name="TextBox 2">
            <a:extLst>
              <a:ext uri="{FF2B5EF4-FFF2-40B4-BE49-F238E27FC236}">
                <a16:creationId xmlns:a16="http://schemas.microsoft.com/office/drawing/2014/main" id="{5DCA433C-901C-899C-16C0-9E0139441A7B}"/>
              </a:ext>
            </a:extLst>
          </p:cNvPr>
          <p:cNvSpPr txBox="1"/>
          <p:nvPr/>
        </p:nvSpPr>
        <p:spPr>
          <a:xfrm>
            <a:off x="1930248" y="776699"/>
            <a:ext cx="5974499" cy="369332"/>
          </a:xfrm>
          <a:prstGeom prst="rect">
            <a:avLst/>
          </a:prstGeom>
          <a:noFill/>
        </p:spPr>
        <p:txBody>
          <a:bodyPr wrap="square">
            <a:spAutoFit/>
          </a:bodyPr>
          <a:lstStyle/>
          <a:p>
            <a:r>
              <a:rPr lang="en-US"/>
              <a:t>Start and stop timestamps for services on TIVA C123G</a:t>
            </a:r>
          </a:p>
        </p:txBody>
      </p:sp>
    </p:spTree>
    <p:extLst>
      <p:ext uri="{BB962C8B-B14F-4D97-AF65-F5344CB8AC3E}">
        <p14:creationId xmlns:p14="http://schemas.microsoft.com/office/powerpoint/2010/main" val="3682050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153400" cy="471487"/>
          </a:xfrm>
        </p:spPr>
        <p:txBody>
          <a:bodyPr/>
          <a:lstStyle/>
          <a:p>
            <a:pPr>
              <a:defRPr/>
            </a:pPr>
            <a:r>
              <a:rPr lang="en-US"/>
              <a:t>Verification &amp; Validation Plans</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University Of Colorado Boulder						</a:t>
            </a:r>
            <a:fld id="{A7D7942E-92E7-41D4-9DFC-BE30FE900716}" type="slidenum">
              <a:rPr lang="en-US" altLang="en-US" smtClean="0"/>
              <a:pPr>
                <a:defRPr/>
              </a:pPr>
              <a:t>21</a:t>
            </a:fld>
            <a:endParaRPr lang="en-US" altLang="en-US"/>
          </a:p>
        </p:txBody>
      </p:sp>
      <p:sp>
        <p:nvSpPr>
          <p:cNvPr id="241669" name="TextBox 2"/>
          <p:cNvSpPr txBox="1">
            <a:spLocks noChangeArrowheads="1"/>
          </p:cNvSpPr>
          <p:nvPr/>
        </p:nvSpPr>
        <p:spPr bwMode="auto">
          <a:xfrm>
            <a:off x="0" y="5991072"/>
            <a:ext cx="91440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hlink"/>
              </a:buClr>
              <a:buSzPct val="90000"/>
              <a:buFont typeface="Wingdings" panose="05000000000000000000" pitchFamily="2" charset="2"/>
              <a:buBlip>
                <a:blip r:embed="rId2"/>
              </a:buBlip>
              <a:defRPr sz="2400">
                <a:solidFill>
                  <a:schemeClr val="tx1"/>
                </a:solidFill>
                <a:latin typeface="Arial" panose="020B0604020202020204" pitchFamily="34" charset="0"/>
              </a:defRPr>
            </a:lvl1pPr>
            <a:lvl2pPr marL="742950" indent="-285750">
              <a:spcBef>
                <a:spcPct val="20000"/>
              </a:spcBef>
              <a:buChar char="–"/>
              <a:defRPr sz="2000">
                <a:solidFill>
                  <a:schemeClr val="tx1"/>
                </a:solidFill>
                <a:latin typeface="Arial" panose="020B0604020202020204" pitchFamily="34" charset="0"/>
              </a:defRPr>
            </a:lvl2pPr>
            <a:lvl3pPr marL="1143000" indent="-228600">
              <a:spcBef>
                <a:spcPct val="20000"/>
              </a:spcBef>
              <a:buClr>
                <a:schemeClr val="accent2"/>
              </a:buClr>
              <a:buSzPct val="90000"/>
              <a:buFont typeface="Wingdings" panose="05000000000000000000" pitchFamily="2" charset="2"/>
              <a:buBlip>
                <a:blip r:embed="rId3"/>
              </a:buBlip>
              <a:defRPr sz="24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lr>
                <a:schemeClr val="folHlink"/>
              </a:buClr>
              <a:buSzPct val="90000"/>
              <a:buFont typeface="Wingdings" panose="05000000000000000000" pitchFamily="2" charset="2"/>
              <a:buBlip>
                <a:blip r:embed="rId4"/>
              </a:buBlip>
              <a:defRPr sz="12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folHlink"/>
              </a:buClr>
              <a:buSzPct val="90000"/>
              <a:buFont typeface="Wingdings" panose="05000000000000000000" pitchFamily="2" charset="2"/>
              <a:buBlip>
                <a:blip r:embed="rId4"/>
              </a:buBlip>
              <a:defRPr sz="12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folHlink"/>
              </a:buClr>
              <a:buSzPct val="90000"/>
              <a:buFont typeface="Wingdings" panose="05000000000000000000" pitchFamily="2" charset="2"/>
              <a:buBlip>
                <a:blip r:embed="rId4"/>
              </a:buBlip>
              <a:defRPr sz="12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folHlink"/>
              </a:buClr>
              <a:buSzPct val="90000"/>
              <a:buFont typeface="Wingdings" panose="05000000000000000000" pitchFamily="2" charset="2"/>
              <a:buBlip>
                <a:blip r:embed="rId4"/>
              </a:buBlip>
              <a:defRPr sz="12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folHlink"/>
              </a:buClr>
              <a:buSzPct val="90000"/>
              <a:buFont typeface="Wingdings" panose="05000000000000000000" pitchFamily="2" charset="2"/>
              <a:buBlip>
                <a:blip r:embed="rId4"/>
              </a:buBlip>
              <a:defRPr sz="1200">
                <a:solidFill>
                  <a:schemeClr val="tx1"/>
                </a:solidFill>
                <a:latin typeface="Arial" panose="020B0604020202020204" pitchFamily="34" charset="0"/>
              </a:defRPr>
            </a:lvl9pPr>
          </a:lstStyle>
          <a:p>
            <a:pPr algn="ctr">
              <a:spcBef>
                <a:spcPct val="0"/>
              </a:spcBef>
              <a:buClrTx/>
              <a:buSzTx/>
              <a:buFontTx/>
              <a:buNone/>
            </a:pPr>
            <a:r>
              <a:rPr lang="en-US" altLang="en-US" sz="1000" i="1"/>
              <a:t>Software Engineering: A Practitioner’s Approach, 8/e  </a:t>
            </a:r>
            <a:r>
              <a:rPr lang="en-US" altLang="en-US" sz="1000"/>
              <a:t>(McGraw-Hill, 2014) copyright 2014 by Roger Pressman</a:t>
            </a:r>
          </a:p>
        </p:txBody>
      </p:sp>
      <p:grpSp>
        <p:nvGrpSpPr>
          <p:cNvPr id="8" name="Group 7">
            <a:extLst>
              <a:ext uri="{FF2B5EF4-FFF2-40B4-BE49-F238E27FC236}">
                <a16:creationId xmlns:a16="http://schemas.microsoft.com/office/drawing/2014/main" id="{49F8E2EC-13DB-CABF-A3AB-7A61B65A8202}"/>
              </a:ext>
            </a:extLst>
          </p:cNvPr>
          <p:cNvGrpSpPr/>
          <p:nvPr/>
        </p:nvGrpSpPr>
        <p:grpSpPr>
          <a:xfrm>
            <a:off x="13344" y="601089"/>
            <a:ext cx="9130655" cy="5321628"/>
            <a:chOff x="228600" y="727075"/>
            <a:chExt cx="8610600" cy="4942543"/>
          </a:xfrm>
        </p:grpSpPr>
        <p:sp>
          <p:nvSpPr>
            <p:cNvPr id="9" name="Rectangle 8">
              <a:extLst>
                <a:ext uri="{FF2B5EF4-FFF2-40B4-BE49-F238E27FC236}">
                  <a16:creationId xmlns:a16="http://schemas.microsoft.com/office/drawing/2014/main" id="{4A708045-44A3-D95A-367A-CEDA06D87C41}"/>
                </a:ext>
              </a:extLst>
            </p:cNvPr>
            <p:cNvSpPr/>
            <p:nvPr/>
          </p:nvSpPr>
          <p:spPr bwMode="auto">
            <a:xfrm>
              <a:off x="228600" y="727075"/>
              <a:ext cx="8610600" cy="4942543"/>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cxnSp>
          <p:nvCxnSpPr>
            <p:cNvPr id="11" name="Straight Arrow Connector 10">
              <a:extLst>
                <a:ext uri="{FF2B5EF4-FFF2-40B4-BE49-F238E27FC236}">
                  <a16:creationId xmlns:a16="http://schemas.microsoft.com/office/drawing/2014/main" id="{327C338F-8156-FA3C-4DCE-844F130C7E9D}"/>
                </a:ext>
              </a:extLst>
            </p:cNvPr>
            <p:cNvCxnSpPr>
              <a:cxnSpLocks/>
            </p:cNvCxnSpPr>
            <p:nvPr/>
          </p:nvCxnSpPr>
          <p:spPr bwMode="auto">
            <a:xfrm>
              <a:off x="2028230" y="973977"/>
              <a:ext cx="2445518" cy="4180355"/>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82E5DAFC-4165-86B3-6940-9C244444B3B0}"/>
                </a:ext>
              </a:extLst>
            </p:cNvPr>
            <p:cNvCxnSpPr>
              <a:cxnSpLocks/>
            </p:cNvCxnSpPr>
            <p:nvPr/>
          </p:nvCxnSpPr>
          <p:spPr bwMode="auto">
            <a:xfrm flipV="1">
              <a:off x="4536603" y="973977"/>
              <a:ext cx="2561989" cy="4180355"/>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20" name="TextBox 19">
              <a:extLst>
                <a:ext uri="{FF2B5EF4-FFF2-40B4-BE49-F238E27FC236}">
                  <a16:creationId xmlns:a16="http://schemas.microsoft.com/office/drawing/2014/main" id="{2DE96FBE-DE35-5F43-DB4F-D33BE608857D}"/>
                </a:ext>
              </a:extLst>
            </p:cNvPr>
            <p:cNvSpPr txBox="1"/>
            <p:nvPr/>
          </p:nvSpPr>
          <p:spPr>
            <a:xfrm>
              <a:off x="1807497" y="1385725"/>
              <a:ext cx="15173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Requirements Modelling</a:t>
              </a:r>
            </a:p>
          </p:txBody>
        </p:sp>
        <p:sp>
          <p:nvSpPr>
            <p:cNvPr id="21" name="TextBox 20">
              <a:extLst>
                <a:ext uri="{FF2B5EF4-FFF2-40B4-BE49-F238E27FC236}">
                  <a16:creationId xmlns:a16="http://schemas.microsoft.com/office/drawing/2014/main" id="{80F8F836-D78F-0E94-FCBB-CB02A03081E6}"/>
                </a:ext>
              </a:extLst>
            </p:cNvPr>
            <p:cNvSpPr txBox="1"/>
            <p:nvPr/>
          </p:nvSpPr>
          <p:spPr>
            <a:xfrm>
              <a:off x="5727755" y="1406576"/>
              <a:ext cx="15173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Acceptance Testing</a:t>
              </a:r>
            </a:p>
          </p:txBody>
        </p:sp>
        <p:sp>
          <p:nvSpPr>
            <p:cNvPr id="25" name="TextBox 24">
              <a:extLst>
                <a:ext uri="{FF2B5EF4-FFF2-40B4-BE49-F238E27FC236}">
                  <a16:creationId xmlns:a16="http://schemas.microsoft.com/office/drawing/2014/main" id="{2B0AD99B-7BB4-3547-9606-9BE9F7810FE7}"/>
                </a:ext>
              </a:extLst>
            </p:cNvPr>
            <p:cNvSpPr txBox="1"/>
            <p:nvPr/>
          </p:nvSpPr>
          <p:spPr>
            <a:xfrm>
              <a:off x="2228674" y="2226117"/>
              <a:ext cx="15173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Architectural Design</a:t>
              </a:r>
            </a:p>
          </p:txBody>
        </p:sp>
        <p:sp>
          <p:nvSpPr>
            <p:cNvPr id="26" name="TextBox 25">
              <a:extLst>
                <a:ext uri="{FF2B5EF4-FFF2-40B4-BE49-F238E27FC236}">
                  <a16:creationId xmlns:a16="http://schemas.microsoft.com/office/drawing/2014/main" id="{2CC0A964-49DF-6DAF-FD13-E3DE5216BF4B}"/>
                </a:ext>
              </a:extLst>
            </p:cNvPr>
            <p:cNvSpPr txBox="1"/>
            <p:nvPr/>
          </p:nvSpPr>
          <p:spPr>
            <a:xfrm>
              <a:off x="2455550" y="3079591"/>
              <a:ext cx="15173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Component Design</a:t>
              </a:r>
            </a:p>
          </p:txBody>
        </p:sp>
        <p:sp>
          <p:nvSpPr>
            <p:cNvPr id="27" name="TextBox 26">
              <a:extLst>
                <a:ext uri="{FF2B5EF4-FFF2-40B4-BE49-F238E27FC236}">
                  <a16:creationId xmlns:a16="http://schemas.microsoft.com/office/drawing/2014/main" id="{842DFCDF-D2F3-17F7-AE59-4A847BA2BDCE}"/>
                </a:ext>
              </a:extLst>
            </p:cNvPr>
            <p:cNvSpPr txBox="1"/>
            <p:nvPr/>
          </p:nvSpPr>
          <p:spPr>
            <a:xfrm>
              <a:off x="2804104" y="4070794"/>
              <a:ext cx="1517393" cy="30777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Code Gen</a:t>
              </a:r>
            </a:p>
          </p:txBody>
        </p:sp>
        <p:sp>
          <p:nvSpPr>
            <p:cNvPr id="29" name="TextBox 28">
              <a:extLst>
                <a:ext uri="{FF2B5EF4-FFF2-40B4-BE49-F238E27FC236}">
                  <a16:creationId xmlns:a16="http://schemas.microsoft.com/office/drawing/2014/main" id="{F668B9F9-2FDA-3D3F-4F4E-68ACA7AE7772}"/>
                </a:ext>
              </a:extLst>
            </p:cNvPr>
            <p:cNvSpPr txBox="1"/>
            <p:nvPr/>
          </p:nvSpPr>
          <p:spPr>
            <a:xfrm>
              <a:off x="5383738" y="2216205"/>
              <a:ext cx="1517393"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System </a:t>
              </a:r>
              <a:br>
                <a:rPr lang="en-US" sz="1400">
                  <a:solidFill>
                    <a:schemeClr val="bg1">
                      <a:lumMod val="50000"/>
                    </a:schemeClr>
                  </a:solidFill>
                </a:rPr>
              </a:br>
              <a:r>
                <a:rPr lang="en-US" sz="1400">
                  <a:solidFill>
                    <a:schemeClr val="bg1">
                      <a:lumMod val="50000"/>
                    </a:schemeClr>
                  </a:solidFill>
                </a:rPr>
                <a:t>Testing</a:t>
              </a:r>
            </a:p>
          </p:txBody>
        </p:sp>
        <p:sp>
          <p:nvSpPr>
            <p:cNvPr id="30" name="TextBox 29">
              <a:extLst>
                <a:ext uri="{FF2B5EF4-FFF2-40B4-BE49-F238E27FC236}">
                  <a16:creationId xmlns:a16="http://schemas.microsoft.com/office/drawing/2014/main" id="{B3504758-DFA0-ECF8-F331-1D215C3F70DA}"/>
                </a:ext>
              </a:extLst>
            </p:cNvPr>
            <p:cNvSpPr txBox="1"/>
            <p:nvPr/>
          </p:nvSpPr>
          <p:spPr>
            <a:xfrm>
              <a:off x="5035617" y="3079591"/>
              <a:ext cx="1563959"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Integration testing</a:t>
              </a:r>
            </a:p>
          </p:txBody>
        </p:sp>
        <p:sp>
          <p:nvSpPr>
            <p:cNvPr id="31" name="TextBox 30">
              <a:extLst>
                <a:ext uri="{FF2B5EF4-FFF2-40B4-BE49-F238E27FC236}">
                  <a16:creationId xmlns:a16="http://schemas.microsoft.com/office/drawing/2014/main" id="{D8C28854-6CF1-04DA-6A31-DD2CA21B55F1}"/>
                </a:ext>
              </a:extLst>
            </p:cNvPr>
            <p:cNvSpPr txBox="1"/>
            <p:nvPr/>
          </p:nvSpPr>
          <p:spPr>
            <a:xfrm>
              <a:off x="4625637" y="4073987"/>
              <a:ext cx="1517393" cy="30777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a:solidFill>
                    <a:schemeClr val="bg1">
                      <a:lumMod val="50000"/>
                    </a:schemeClr>
                  </a:solidFill>
                </a:rPr>
                <a:t>Unit Testing</a:t>
              </a:r>
            </a:p>
          </p:txBody>
        </p:sp>
      </p:grpSp>
      <p:sp>
        <p:nvSpPr>
          <p:cNvPr id="34" name="TextBox 33">
            <a:extLst>
              <a:ext uri="{FF2B5EF4-FFF2-40B4-BE49-F238E27FC236}">
                <a16:creationId xmlns:a16="http://schemas.microsoft.com/office/drawing/2014/main" id="{85097F29-3DD0-F68F-C692-87DE550EA336}"/>
              </a:ext>
            </a:extLst>
          </p:cNvPr>
          <p:cNvSpPr txBox="1"/>
          <p:nvPr/>
        </p:nvSpPr>
        <p:spPr>
          <a:xfrm>
            <a:off x="3544870" y="5412368"/>
            <a:ext cx="2262158" cy="369332"/>
          </a:xfrm>
          <a:prstGeom prst="rect">
            <a:avLst/>
          </a:prstGeom>
          <a:noFill/>
        </p:spPr>
        <p:txBody>
          <a:bodyPr wrap="none" rtlCol="0">
            <a:spAutoFit/>
          </a:bodyPr>
          <a:lstStyle/>
          <a:p>
            <a:r>
              <a:rPr lang="en-US">
                <a:solidFill>
                  <a:schemeClr val="bg1">
                    <a:lumMod val="50000"/>
                  </a:schemeClr>
                </a:solidFill>
              </a:rPr>
              <a:t>Executable</a:t>
            </a:r>
            <a:r>
              <a:rPr lang="en-US"/>
              <a:t> </a:t>
            </a:r>
            <a:r>
              <a:rPr lang="en-US">
                <a:solidFill>
                  <a:schemeClr val="bg1">
                    <a:lumMod val="50000"/>
                  </a:schemeClr>
                </a:solidFill>
              </a:rPr>
              <a:t>software</a:t>
            </a:r>
          </a:p>
        </p:txBody>
      </p:sp>
      <p:sp>
        <p:nvSpPr>
          <p:cNvPr id="7" name="TextBox 6">
            <a:extLst>
              <a:ext uri="{FF2B5EF4-FFF2-40B4-BE49-F238E27FC236}">
                <a16:creationId xmlns:a16="http://schemas.microsoft.com/office/drawing/2014/main" id="{F839346A-0FC1-2DD9-4173-75FCFD90888C}"/>
              </a:ext>
            </a:extLst>
          </p:cNvPr>
          <p:cNvSpPr txBox="1"/>
          <p:nvPr/>
        </p:nvSpPr>
        <p:spPr>
          <a:xfrm>
            <a:off x="73926" y="1209954"/>
            <a:ext cx="1692333" cy="707886"/>
          </a:xfrm>
          <a:prstGeom prst="rect">
            <a:avLst/>
          </a:prstGeom>
          <a:noFill/>
        </p:spPr>
        <p:txBody>
          <a:bodyPr wrap="square" rtlCol="0">
            <a:spAutoFit/>
          </a:bodyPr>
          <a:lstStyle/>
          <a:p>
            <a:r>
              <a:rPr lang="en-IN" sz="800" b="0" i="0">
                <a:solidFill>
                  <a:srgbClr val="0D0D0D"/>
                </a:solidFill>
                <a:effectLst/>
                <a:highlight>
                  <a:srgbClr val="FFFFFF"/>
                </a:highlight>
                <a:latin typeface="+mj-lt"/>
              </a:rPr>
              <a:t>Defined functional requirements including stop sign detection using OpenCV on Jetson Nano and motor control via UART communication with TIVA123.</a:t>
            </a:r>
            <a:endParaRPr lang="en-US" sz="800">
              <a:latin typeface="+mj-lt"/>
            </a:endParaRPr>
          </a:p>
        </p:txBody>
      </p:sp>
      <p:sp>
        <p:nvSpPr>
          <p:cNvPr id="10" name="TextBox 9">
            <a:extLst>
              <a:ext uri="{FF2B5EF4-FFF2-40B4-BE49-F238E27FC236}">
                <a16:creationId xmlns:a16="http://schemas.microsoft.com/office/drawing/2014/main" id="{764159A1-B163-EE64-4DE1-DEAE95EECBCB}"/>
              </a:ext>
            </a:extLst>
          </p:cNvPr>
          <p:cNvSpPr txBox="1"/>
          <p:nvPr/>
        </p:nvSpPr>
        <p:spPr>
          <a:xfrm>
            <a:off x="480400" y="2204433"/>
            <a:ext cx="1609039" cy="461665"/>
          </a:xfrm>
          <a:prstGeom prst="rect">
            <a:avLst/>
          </a:prstGeom>
          <a:noFill/>
        </p:spPr>
        <p:txBody>
          <a:bodyPr wrap="square" rtlCol="0">
            <a:spAutoFit/>
          </a:bodyPr>
          <a:lstStyle/>
          <a:p>
            <a:r>
              <a:rPr lang="en-IN" sz="800" b="0" i="0">
                <a:solidFill>
                  <a:srgbClr val="0D0D0D"/>
                </a:solidFill>
                <a:effectLst/>
                <a:highlight>
                  <a:srgbClr val="FFFFFF"/>
                </a:highlight>
                <a:latin typeface="Söhne"/>
              </a:rPr>
              <a:t>Designed the system architecture to integrate two microcontrollers (TIVA123 </a:t>
            </a:r>
            <a:r>
              <a:rPr lang="en-IN" sz="800" b="0" i="0">
                <a:solidFill>
                  <a:srgbClr val="0D0D0D"/>
                </a:solidFill>
                <a:effectLst/>
                <a:highlight>
                  <a:srgbClr val="FFFFFF"/>
                </a:highlight>
                <a:latin typeface="+mj-lt"/>
              </a:rPr>
              <a:t>and</a:t>
            </a:r>
            <a:r>
              <a:rPr lang="en-IN" sz="800" b="0" i="0">
                <a:solidFill>
                  <a:srgbClr val="0D0D0D"/>
                </a:solidFill>
                <a:effectLst/>
                <a:highlight>
                  <a:srgbClr val="FFFFFF"/>
                </a:highlight>
                <a:latin typeface="Söhne"/>
              </a:rPr>
              <a:t> Jetson Nano)</a:t>
            </a:r>
            <a:endParaRPr lang="en-US" sz="800">
              <a:latin typeface="+mj-lt"/>
            </a:endParaRPr>
          </a:p>
        </p:txBody>
      </p:sp>
      <p:sp>
        <p:nvSpPr>
          <p:cNvPr id="12" name="TextBox 11">
            <a:extLst>
              <a:ext uri="{FF2B5EF4-FFF2-40B4-BE49-F238E27FC236}">
                <a16:creationId xmlns:a16="http://schemas.microsoft.com/office/drawing/2014/main" id="{A4AA5014-2108-12C5-0FE4-7DF573F82D8B}"/>
              </a:ext>
            </a:extLst>
          </p:cNvPr>
          <p:cNvSpPr txBox="1"/>
          <p:nvPr/>
        </p:nvSpPr>
        <p:spPr>
          <a:xfrm>
            <a:off x="745607" y="3115287"/>
            <a:ext cx="1692333" cy="707886"/>
          </a:xfrm>
          <a:prstGeom prst="rect">
            <a:avLst/>
          </a:prstGeom>
          <a:noFill/>
        </p:spPr>
        <p:txBody>
          <a:bodyPr wrap="square" rtlCol="0">
            <a:spAutoFit/>
          </a:bodyPr>
          <a:lstStyle/>
          <a:p>
            <a:r>
              <a:rPr lang="en-IN" sz="800" b="0" i="0">
                <a:solidFill>
                  <a:srgbClr val="0D0D0D"/>
                </a:solidFill>
                <a:effectLst/>
                <a:highlight>
                  <a:srgbClr val="FFFFFF"/>
                </a:highlight>
                <a:latin typeface="+mj-lt"/>
              </a:rPr>
              <a:t>Detailed component specifications for the software modules handling UART data </a:t>
            </a:r>
            <a:r>
              <a:rPr lang="en-IN" sz="800">
                <a:solidFill>
                  <a:srgbClr val="0D0D0D"/>
                </a:solidFill>
                <a:highlight>
                  <a:srgbClr val="FFFFFF"/>
                </a:highlight>
                <a:latin typeface="+mj-lt"/>
              </a:rPr>
              <a:t>reception</a:t>
            </a:r>
            <a:r>
              <a:rPr lang="en-IN" sz="800" b="0" i="0">
                <a:solidFill>
                  <a:srgbClr val="0D0D0D"/>
                </a:solidFill>
                <a:effectLst/>
                <a:highlight>
                  <a:srgbClr val="FFFFFF"/>
                </a:highlight>
                <a:latin typeface="+mj-lt"/>
              </a:rPr>
              <a:t>, motor control logic, and onboard LED diagnostics.</a:t>
            </a:r>
            <a:endParaRPr lang="en-US" sz="600">
              <a:latin typeface="+mj-lt"/>
            </a:endParaRPr>
          </a:p>
        </p:txBody>
      </p:sp>
      <p:sp>
        <p:nvSpPr>
          <p:cNvPr id="13" name="TextBox 12">
            <a:extLst>
              <a:ext uri="{FF2B5EF4-FFF2-40B4-BE49-F238E27FC236}">
                <a16:creationId xmlns:a16="http://schemas.microsoft.com/office/drawing/2014/main" id="{FDE22492-9DE0-EF88-F4BA-3655859F11C9}"/>
              </a:ext>
            </a:extLst>
          </p:cNvPr>
          <p:cNvSpPr txBox="1"/>
          <p:nvPr/>
        </p:nvSpPr>
        <p:spPr>
          <a:xfrm>
            <a:off x="1075499" y="4149252"/>
            <a:ext cx="1692333" cy="707886"/>
          </a:xfrm>
          <a:prstGeom prst="rect">
            <a:avLst/>
          </a:prstGeom>
          <a:noFill/>
        </p:spPr>
        <p:txBody>
          <a:bodyPr wrap="square" rtlCol="0">
            <a:spAutoFit/>
          </a:bodyPr>
          <a:lstStyle/>
          <a:p>
            <a:r>
              <a:rPr lang="en-IN" sz="800" b="0" i="0">
                <a:solidFill>
                  <a:srgbClr val="0D0D0D"/>
                </a:solidFill>
                <a:effectLst/>
                <a:highlight>
                  <a:srgbClr val="FFFFFF"/>
                </a:highlight>
                <a:latin typeface="+mj-lt"/>
              </a:rPr>
              <a:t>Developed the code for each component in C, ensuring compatibility with the RTOS environment on TIVA123 and OpenCV on Jetson Nano</a:t>
            </a:r>
            <a:endParaRPr lang="en-US" sz="600">
              <a:latin typeface="+mj-lt"/>
            </a:endParaRPr>
          </a:p>
        </p:txBody>
      </p:sp>
      <p:sp>
        <p:nvSpPr>
          <p:cNvPr id="16" name="TextBox 15">
            <a:extLst>
              <a:ext uri="{FF2B5EF4-FFF2-40B4-BE49-F238E27FC236}">
                <a16:creationId xmlns:a16="http://schemas.microsoft.com/office/drawing/2014/main" id="{FCBB58EB-E217-BB2D-3015-276D9B6ACAC4}"/>
              </a:ext>
            </a:extLst>
          </p:cNvPr>
          <p:cNvSpPr txBox="1"/>
          <p:nvPr/>
        </p:nvSpPr>
        <p:spPr>
          <a:xfrm>
            <a:off x="6452097" y="4120418"/>
            <a:ext cx="1692333" cy="830997"/>
          </a:xfrm>
          <a:prstGeom prst="rect">
            <a:avLst/>
          </a:prstGeom>
          <a:noFill/>
        </p:spPr>
        <p:txBody>
          <a:bodyPr wrap="square" rtlCol="0">
            <a:spAutoFit/>
          </a:bodyPr>
          <a:lstStyle/>
          <a:p>
            <a:r>
              <a:rPr lang="en-IN" sz="800" b="0" i="0">
                <a:solidFill>
                  <a:srgbClr val="0D0D0D"/>
                </a:solidFill>
                <a:effectLst/>
                <a:highlight>
                  <a:srgbClr val="FFFFFF"/>
                </a:highlight>
                <a:latin typeface="+mj-lt"/>
              </a:rPr>
              <a:t>Performed isolated tests for individual modules such as UART communication, motor control functions, and LED diagnostics to ensure functional integrity</a:t>
            </a:r>
            <a:endParaRPr lang="en-US" sz="600">
              <a:latin typeface="+mj-lt"/>
            </a:endParaRPr>
          </a:p>
        </p:txBody>
      </p:sp>
      <p:sp>
        <p:nvSpPr>
          <p:cNvPr id="17" name="TextBox 16">
            <a:extLst>
              <a:ext uri="{FF2B5EF4-FFF2-40B4-BE49-F238E27FC236}">
                <a16:creationId xmlns:a16="http://schemas.microsoft.com/office/drawing/2014/main" id="{D6DF9072-BE50-60A3-4A26-786C0A4956EB}"/>
              </a:ext>
            </a:extLst>
          </p:cNvPr>
          <p:cNvSpPr txBox="1"/>
          <p:nvPr/>
        </p:nvSpPr>
        <p:spPr>
          <a:xfrm>
            <a:off x="6927792" y="3103759"/>
            <a:ext cx="1692333" cy="830997"/>
          </a:xfrm>
          <a:prstGeom prst="rect">
            <a:avLst/>
          </a:prstGeom>
          <a:noFill/>
        </p:spPr>
        <p:txBody>
          <a:bodyPr wrap="square" rtlCol="0">
            <a:spAutoFit/>
          </a:bodyPr>
          <a:lstStyle/>
          <a:p>
            <a:r>
              <a:rPr lang="en-IN" sz="800" b="0" i="0">
                <a:solidFill>
                  <a:srgbClr val="0D0D0D"/>
                </a:solidFill>
                <a:effectLst/>
                <a:highlight>
                  <a:srgbClr val="FFFFFF"/>
                </a:highlight>
                <a:latin typeface="+mj-lt"/>
              </a:rPr>
              <a:t>Tested the integration of all modules to verify data flow from the Jetson Nano to TIVA123 and the correct motor responses based on the received commands.</a:t>
            </a:r>
            <a:endParaRPr lang="en-US" sz="600">
              <a:latin typeface="+mj-lt"/>
            </a:endParaRPr>
          </a:p>
        </p:txBody>
      </p:sp>
      <p:sp>
        <p:nvSpPr>
          <p:cNvPr id="18" name="TextBox 17">
            <a:extLst>
              <a:ext uri="{FF2B5EF4-FFF2-40B4-BE49-F238E27FC236}">
                <a16:creationId xmlns:a16="http://schemas.microsoft.com/office/drawing/2014/main" id="{D0ACC383-67EF-04AF-EB92-D6828ADF4A35}"/>
              </a:ext>
            </a:extLst>
          </p:cNvPr>
          <p:cNvSpPr txBox="1"/>
          <p:nvPr/>
        </p:nvSpPr>
        <p:spPr>
          <a:xfrm>
            <a:off x="7212745" y="2157060"/>
            <a:ext cx="1692333" cy="707886"/>
          </a:xfrm>
          <a:prstGeom prst="rect">
            <a:avLst/>
          </a:prstGeom>
          <a:noFill/>
        </p:spPr>
        <p:txBody>
          <a:bodyPr wrap="square" rtlCol="0">
            <a:spAutoFit/>
          </a:bodyPr>
          <a:lstStyle/>
          <a:p>
            <a:r>
              <a:rPr lang="en-IN" sz="800" b="0" i="0">
                <a:solidFill>
                  <a:srgbClr val="0D0D0D"/>
                </a:solidFill>
                <a:effectLst/>
                <a:highlight>
                  <a:srgbClr val="FFFFFF"/>
                </a:highlight>
                <a:latin typeface="+mj-lt"/>
              </a:rPr>
              <a:t>Evaluated the entire system's performance, focusing on real-time task scheduling adherence and response accuracy to stop sign detection.</a:t>
            </a:r>
            <a:endParaRPr lang="en-US" sz="600">
              <a:latin typeface="+mj-lt"/>
            </a:endParaRPr>
          </a:p>
        </p:txBody>
      </p:sp>
      <p:sp>
        <p:nvSpPr>
          <p:cNvPr id="19" name="TextBox 18">
            <a:extLst>
              <a:ext uri="{FF2B5EF4-FFF2-40B4-BE49-F238E27FC236}">
                <a16:creationId xmlns:a16="http://schemas.microsoft.com/office/drawing/2014/main" id="{E84F69D8-C522-1C73-3E16-C739ECC704CA}"/>
              </a:ext>
            </a:extLst>
          </p:cNvPr>
          <p:cNvSpPr txBox="1"/>
          <p:nvPr/>
        </p:nvSpPr>
        <p:spPr>
          <a:xfrm>
            <a:off x="7524984" y="1158075"/>
            <a:ext cx="1524582" cy="830997"/>
          </a:xfrm>
          <a:prstGeom prst="rect">
            <a:avLst/>
          </a:prstGeom>
          <a:noFill/>
        </p:spPr>
        <p:txBody>
          <a:bodyPr wrap="square" rtlCol="0">
            <a:spAutoFit/>
          </a:bodyPr>
          <a:lstStyle/>
          <a:p>
            <a:r>
              <a:rPr lang="en-IN" sz="800" b="0" i="0">
                <a:solidFill>
                  <a:srgbClr val="0D0D0D"/>
                </a:solidFill>
                <a:effectLst/>
                <a:highlight>
                  <a:srgbClr val="FFFFFF"/>
                </a:highlight>
                <a:latin typeface="+mj-lt"/>
              </a:rPr>
              <a:t>Conducted final testing to ensure the system meets the initial project requirements and functions correctly under intended operating conditions.</a:t>
            </a:r>
            <a:endParaRPr lang="en-US" sz="600">
              <a:latin typeface="+mj-l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Summary</a:t>
            </a:r>
          </a:p>
        </p:txBody>
      </p:sp>
      <p:sp>
        <p:nvSpPr>
          <p:cNvPr id="3" name="Content Placeholder 2"/>
          <p:cNvSpPr>
            <a:spLocks noGrp="1"/>
          </p:cNvSpPr>
          <p:nvPr>
            <p:ph idx="1"/>
          </p:nvPr>
        </p:nvSpPr>
        <p:spPr>
          <a:xfrm>
            <a:off x="541867" y="1206500"/>
            <a:ext cx="8229600" cy="4622799"/>
          </a:xfrm>
        </p:spPr>
        <p:txBody>
          <a:bodyPr>
            <a:normAutofit fontScale="92500" lnSpcReduction="10000"/>
          </a:bodyPr>
          <a:lstStyle/>
          <a:p>
            <a:pPr algn="just">
              <a:defRPr/>
            </a:pPr>
            <a:r>
              <a:rPr lang="en-US">
                <a:ea typeface="+mn-lt"/>
                <a:cs typeface="+mn-lt"/>
              </a:rPr>
              <a:t>Developed a cohesive system combining Jetson for image processing and TIVA for motor control, utilizing </a:t>
            </a:r>
            <a:r>
              <a:rPr lang="en-US" err="1">
                <a:ea typeface="+mn-lt"/>
                <a:cs typeface="+mn-lt"/>
              </a:rPr>
              <a:t>FreeRTOS</a:t>
            </a:r>
            <a:r>
              <a:rPr lang="en-US">
                <a:ea typeface="+mn-lt"/>
                <a:cs typeface="+mn-lt"/>
              </a:rPr>
              <a:t> for task management.</a:t>
            </a:r>
          </a:p>
          <a:p>
            <a:pPr algn="just">
              <a:defRPr/>
            </a:pPr>
            <a:r>
              <a:rPr lang="en-US">
                <a:solidFill>
                  <a:srgbClr val="FFFFFF"/>
                </a:solidFill>
                <a:ea typeface="+mn-lt"/>
                <a:cs typeface="+mn-lt"/>
              </a:rPr>
              <a:t>Achieved precise real-time detection and control, highlighting the critical role of service deadlines in real-time systems.</a:t>
            </a:r>
            <a:endParaRPr lang="en-US">
              <a:solidFill>
                <a:srgbClr val="FFFFFF"/>
              </a:solidFill>
              <a:cs typeface="Arial"/>
            </a:endParaRPr>
          </a:p>
          <a:p>
            <a:pPr algn="just">
              <a:defRPr/>
            </a:pPr>
            <a:r>
              <a:rPr lang="en-US"/>
              <a:t>Integrated the camera module with the Jetson and established UART communication with TIVA. Implemented motor control using an L293D motor driver, ensuring the functionality sequence was maintained</a:t>
            </a:r>
            <a:endParaRPr lang="en-US">
              <a:cs typeface="Arial"/>
            </a:endParaRPr>
          </a:p>
          <a:p>
            <a:pPr algn="just">
              <a:defRPr/>
            </a:pPr>
            <a:r>
              <a:rPr lang="en-US"/>
              <a:t>Scheduled and executed all services within the defined timelines, effectively meeting all system deadlines.</a:t>
            </a:r>
          </a:p>
          <a:p>
            <a:pPr algn="just">
              <a:defRPr/>
            </a:pPr>
            <a:r>
              <a:rPr lang="en-US">
                <a:solidFill>
                  <a:srgbClr val="FFFFFF"/>
                </a:solidFill>
                <a:ea typeface="+mn-lt"/>
                <a:cs typeface="+mn-lt"/>
              </a:rPr>
              <a:t>Enhanced understanding of embedded systems and real-time applications, with significant challenges overcome in system integration and UART communication stability.</a:t>
            </a:r>
            <a:endParaRPr lang="en-US">
              <a:ea typeface="+mn-lt"/>
              <a:cs typeface="+mn-lt"/>
            </a:endParaRP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solidFill>
                  <a:srgbClr val="FFFFFF"/>
                </a:solidFill>
              </a:rPr>
              <a:t> University Of Colorado Boulder							</a:t>
            </a:r>
            <a:fld id="{C05A1C46-56DF-4A54-AFD3-8F44D57B5563}" type="slidenum">
              <a:rPr lang="en-US" altLang="en-US" smtClean="0">
                <a:solidFill>
                  <a:srgbClr val="FFFFFF"/>
                </a:solidFill>
              </a:rPr>
              <a:pPr>
                <a:defRPr/>
              </a:pPr>
              <a:t>22</a:t>
            </a:fld>
            <a:endParaRPr lang="en-US" altLang="en-US">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sz="quarter"/>
          </p:nvPr>
        </p:nvSpPr>
        <p:spPr>
          <a:xfrm>
            <a:off x="457200" y="1143000"/>
            <a:ext cx="8229600" cy="2667000"/>
          </a:xfrm>
        </p:spPr>
        <p:txBody>
          <a:bodyPr/>
          <a:lstStyle/>
          <a:p>
            <a:pPr>
              <a:defRPr/>
            </a:pPr>
            <a:r>
              <a:rPr lang="en-US" sz="5400"/>
              <a:t>Thank You</a:t>
            </a:r>
            <a:br>
              <a:rPr lang="en-US"/>
            </a:br>
            <a:r>
              <a:rPr lang="en-US"/>
              <a:t>Prof Tim</a:t>
            </a:r>
            <a:br>
              <a:rPr lang="en-US"/>
            </a:br>
            <a:r>
              <a:rPr lang="en-US"/>
              <a:t> Nilesh, Viraj and Rishi</a:t>
            </a:r>
            <a:br>
              <a:rPr lang="en-US"/>
            </a:br>
            <a:r>
              <a:rPr lang="en-US"/>
              <a:t> Fellow classmates </a:t>
            </a:r>
          </a:p>
        </p:txBody>
      </p:sp>
      <p:sp>
        <p:nvSpPr>
          <p:cNvPr id="6" name="Subtitle 5"/>
          <p:cNvSpPr>
            <a:spLocks noGrp="1"/>
          </p:cNvSpPr>
          <p:nvPr>
            <p:ph type="subTitle" sz="quarter" idx="1"/>
          </p:nvPr>
        </p:nvSpPr>
        <p:spPr>
          <a:xfrm>
            <a:off x="1447800" y="4495800"/>
            <a:ext cx="6400800" cy="1752600"/>
          </a:xfrm>
        </p:spPr>
        <p:txBody>
          <a:bodyPr/>
          <a:lstStyle/>
          <a:p>
            <a:pPr>
              <a:defRPr/>
            </a:pPr>
            <a:r>
              <a:rPr lang="en-US" i="1"/>
              <a:t>Questions?</a:t>
            </a:r>
          </a:p>
        </p:txBody>
      </p:sp>
      <p:sp>
        <p:nvSpPr>
          <p:cNvPr id="4" name="Footer Placeholder 3"/>
          <p:cNvSpPr>
            <a:spLocks noGrp="1"/>
          </p:cNvSpPr>
          <p:nvPr>
            <p:ph type="ftr" sz="quarter" idx="11"/>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207EB9FD-7C73-454F-ACDD-936B0215693E}" type="slidenum">
              <a:rPr lang="en-US" altLang="en-US" smtClean="0"/>
              <a:pPr>
                <a:defRPr/>
              </a:pPr>
              <a:t>23</a:t>
            </a:fld>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73D3A-B77E-FE53-ED70-39A4326A64E4}"/>
              </a:ext>
            </a:extLst>
          </p:cNvPr>
          <p:cNvSpPr>
            <a:spLocks noGrp="1"/>
          </p:cNvSpPr>
          <p:nvPr>
            <p:ph type="title"/>
          </p:nvPr>
        </p:nvSpPr>
        <p:spPr>
          <a:xfrm>
            <a:off x="304800" y="304800"/>
            <a:ext cx="8229600" cy="865188"/>
          </a:xfrm>
        </p:spPr>
        <p:txBody>
          <a:bodyPr/>
          <a:lstStyle/>
          <a:p>
            <a:r>
              <a:rPr lang="en-US" sz="3300">
                <a:cs typeface="Arial"/>
              </a:rPr>
              <a:t>Introduction</a:t>
            </a:r>
            <a:br>
              <a:rPr lang="en-US" sz="3300">
                <a:ea typeface="+mn-lt"/>
                <a:cs typeface="+mn-lt"/>
              </a:rPr>
            </a:br>
            <a:endParaRPr lang="en-US"/>
          </a:p>
        </p:txBody>
      </p:sp>
      <p:sp>
        <p:nvSpPr>
          <p:cNvPr id="3" name="Content Placeholder 2">
            <a:extLst>
              <a:ext uri="{FF2B5EF4-FFF2-40B4-BE49-F238E27FC236}">
                <a16:creationId xmlns:a16="http://schemas.microsoft.com/office/drawing/2014/main" id="{C6ADE8DD-C488-081D-0B88-B278BD9B7168}"/>
              </a:ext>
            </a:extLst>
          </p:cNvPr>
          <p:cNvSpPr>
            <a:spLocks noGrp="1"/>
          </p:cNvSpPr>
          <p:nvPr>
            <p:ph idx="1"/>
          </p:nvPr>
        </p:nvSpPr>
        <p:spPr>
          <a:xfrm>
            <a:off x="308113" y="1752600"/>
            <a:ext cx="8229600" cy="3926228"/>
          </a:xfrm>
        </p:spPr>
        <p:txBody>
          <a:bodyPr>
            <a:normAutofit fontScale="92500" lnSpcReduction="20000"/>
          </a:bodyPr>
          <a:lstStyle/>
          <a:p>
            <a:pPr algn="just"/>
            <a:r>
              <a:rPr lang="en-US"/>
              <a:t>The primary objective is to prototype a real-time embedded system that serves as a sign detection bot, which will be able to detect and respond to STOP signs, enhancing safety and situational awareness in intelligent transportation systems.</a:t>
            </a:r>
          </a:p>
          <a:p>
            <a:pPr marL="0" indent="0" algn="just">
              <a:buNone/>
            </a:pPr>
            <a:endParaRPr lang="en-US"/>
          </a:p>
          <a:p>
            <a:pPr algn="just"/>
            <a:r>
              <a:rPr lang="en-US"/>
              <a:t>Using the OpenCV library and the camera module on the Jetson Nano, we employ image processing techniques to detect traffic signs by leveraging </a:t>
            </a:r>
            <a:r>
              <a:rPr lang="en-US" err="1"/>
              <a:t>Haar</a:t>
            </a:r>
            <a:r>
              <a:rPr lang="en-US"/>
              <a:t> Cascade classifiers.</a:t>
            </a:r>
          </a:p>
          <a:p>
            <a:pPr marL="0" indent="0" algn="just">
              <a:buNone/>
            </a:pPr>
            <a:endParaRPr lang="en-US"/>
          </a:p>
          <a:p>
            <a:pPr algn="just"/>
            <a:r>
              <a:rPr lang="en-US"/>
              <a:t>We are leveraging the </a:t>
            </a:r>
            <a:r>
              <a:rPr lang="en-US" err="1"/>
              <a:t>FreeRTOS</a:t>
            </a:r>
            <a:r>
              <a:rPr lang="en-US"/>
              <a:t> kernel on the TIVA C123GX for efficient multitasking and prioritization maintaining real-time requirements.</a:t>
            </a:r>
          </a:p>
        </p:txBody>
      </p:sp>
    </p:spTree>
    <p:extLst>
      <p:ext uri="{BB962C8B-B14F-4D97-AF65-F5344CB8AC3E}">
        <p14:creationId xmlns:p14="http://schemas.microsoft.com/office/powerpoint/2010/main" val="537523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1E8BC-3F2E-BD8B-94C4-024871E03567}"/>
              </a:ext>
            </a:extLst>
          </p:cNvPr>
          <p:cNvSpPr>
            <a:spLocks noGrp="1"/>
          </p:cNvSpPr>
          <p:nvPr>
            <p:ph type="title"/>
          </p:nvPr>
        </p:nvSpPr>
        <p:spPr/>
        <p:txBody>
          <a:bodyPr/>
          <a:lstStyle/>
          <a:p>
            <a:r>
              <a:rPr lang="en-US"/>
              <a:t>System Block Diagram</a:t>
            </a:r>
          </a:p>
        </p:txBody>
      </p:sp>
      <p:pic>
        <p:nvPicPr>
          <p:cNvPr id="4" name="Content Placeholder 3" descr="A diagram of a computer&#10;&#10;Description automatically generated">
            <a:extLst>
              <a:ext uri="{FF2B5EF4-FFF2-40B4-BE49-F238E27FC236}">
                <a16:creationId xmlns:a16="http://schemas.microsoft.com/office/drawing/2014/main" id="{651B290A-7C7E-00A5-5551-8CF83FB2958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bwMode="auto">
          <a:xfrm>
            <a:off x="407822" y="1447800"/>
            <a:ext cx="8228178" cy="4648200"/>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278D6E-4C5B-9BEA-485D-86149FA30FC1}"/>
              </a:ext>
            </a:extLst>
          </p:cNvPr>
          <p:cNvSpPr txBox="1"/>
          <p:nvPr/>
        </p:nvSpPr>
        <p:spPr>
          <a:xfrm flipH="1">
            <a:off x="4132414" y="2769091"/>
            <a:ext cx="549314" cy="276999"/>
          </a:xfrm>
          <a:prstGeom prst="rect">
            <a:avLst/>
          </a:prstGeom>
          <a:noFill/>
        </p:spPr>
        <p:txBody>
          <a:bodyPr wrap="square" rtlCol="0">
            <a:spAutoFit/>
          </a:bodyPr>
          <a:lstStyle/>
          <a:p>
            <a:r>
              <a:rPr lang="en-US" sz="1200">
                <a:solidFill>
                  <a:schemeClr val="bg2">
                    <a:lumMod val="50000"/>
                  </a:schemeClr>
                </a:solidFill>
              </a:rPr>
              <a:t>6V</a:t>
            </a:r>
          </a:p>
        </p:txBody>
      </p:sp>
    </p:spTree>
    <p:extLst>
      <p:ext uri="{BB962C8B-B14F-4D97-AF65-F5344CB8AC3E}">
        <p14:creationId xmlns:p14="http://schemas.microsoft.com/office/powerpoint/2010/main" val="977418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Capability Requirements</a:t>
            </a:r>
          </a:p>
        </p:txBody>
      </p:sp>
      <p:sp>
        <p:nvSpPr>
          <p:cNvPr id="3" name="Content Placeholder 2"/>
          <p:cNvSpPr>
            <a:spLocks noGrp="1"/>
          </p:cNvSpPr>
          <p:nvPr>
            <p:ph idx="1"/>
          </p:nvPr>
        </p:nvSpPr>
        <p:spPr>
          <a:xfrm>
            <a:off x="152400" y="990600"/>
            <a:ext cx="8763000" cy="5715000"/>
          </a:xfrm>
        </p:spPr>
        <p:txBody>
          <a:bodyPr/>
          <a:lstStyle/>
          <a:p>
            <a:pPr marL="457200" indent="-457200" algn="just">
              <a:buFont typeface="+mj-lt"/>
              <a:buAutoNum type="arabicPeriod"/>
              <a:defRPr/>
            </a:pPr>
            <a:r>
              <a:rPr lang="en-US" sz="2000"/>
              <a:t>High-Performance Traffic Sign Detection: The camera interfaced with an NVIDIA Jetson Nano for detecting STOP signs, operating at  640 x 480 resolution, optimizing image quality and computational demand.</a:t>
            </a:r>
          </a:p>
          <a:p>
            <a:pPr marL="457200" indent="-457200" algn="just">
              <a:buFont typeface="+mj-lt"/>
              <a:buAutoNum type="arabicPeriod"/>
              <a:defRPr/>
            </a:pPr>
            <a:endParaRPr lang="en-US" sz="2000"/>
          </a:p>
          <a:p>
            <a:pPr marL="457200" indent="-457200" algn="just">
              <a:buFont typeface="+mj-lt"/>
              <a:buAutoNum type="arabicPeriod"/>
              <a:defRPr/>
            </a:pPr>
            <a:r>
              <a:rPr lang="en-US" sz="2000"/>
              <a:t>Reliable and Fast Data Communication: The NVIDIA Jetson Nano reliably communicates processed traffic sign data to the TIVA C123G microcontroller using UART at a baud rate of 115200 bps.</a:t>
            </a:r>
          </a:p>
          <a:p>
            <a:pPr marL="457200" indent="-457200" algn="just">
              <a:buFont typeface="+mj-lt"/>
              <a:buAutoNum type="arabicPeriod"/>
              <a:defRPr/>
            </a:pPr>
            <a:endParaRPr lang="en-US" sz="2000"/>
          </a:p>
          <a:p>
            <a:pPr marL="457200" indent="-457200" algn="just">
              <a:buFont typeface="+mj-lt"/>
              <a:buAutoNum type="arabicPeriod"/>
              <a:defRPr/>
            </a:pPr>
            <a:r>
              <a:rPr lang="en-US" sz="2000"/>
              <a:t>Precise and Responsive Motor Actuation: Initiating motor actuation within 10 msec of receiving the command is crucial to ensure the vehicle's safe and efficient response to STOP sign.</a:t>
            </a:r>
          </a:p>
          <a:p>
            <a:pPr marL="457200" indent="-457200" algn="just">
              <a:buFont typeface="+mj-lt"/>
              <a:buAutoNum type="arabicPeriod"/>
              <a:defRPr/>
            </a:pPr>
            <a:endParaRPr lang="en-US" sz="2000"/>
          </a:p>
          <a:p>
            <a:pPr marL="457200" indent="-457200" algn="just">
              <a:buFont typeface="+mj-lt"/>
              <a:buAutoNum type="arabicPeriod"/>
              <a:defRPr/>
            </a:pPr>
            <a:r>
              <a:rPr lang="en-US" sz="2000"/>
              <a:t>Status Indication through LED Notification: The LED should illuminate within 250 msec of traffic sign detection and motor action execution, providing prompt diagnostics feedback to the vehicle operator.</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fld id="{11B26866-EF73-4AB4-AD7A-147728B081AA}" type="slidenum">
              <a:rPr lang="en-US" altLang="en-US" smtClean="0"/>
              <a:pPr>
                <a:defRPr/>
              </a:pPr>
              <a:t>5</a:t>
            </a:fld>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2800"/>
              <a:t>Real-Time Requirements</a:t>
            </a:r>
          </a:p>
        </p:txBody>
      </p:sp>
      <p:sp>
        <p:nvSpPr>
          <p:cNvPr id="3" name="Content Placeholder 2"/>
          <p:cNvSpPr>
            <a:spLocks noGrp="1"/>
          </p:cNvSpPr>
          <p:nvPr>
            <p:ph idx="1"/>
          </p:nvPr>
        </p:nvSpPr>
        <p:spPr>
          <a:xfrm>
            <a:off x="99797" y="865188"/>
            <a:ext cx="5257800" cy="6019800"/>
          </a:xfrm>
        </p:spPr>
        <p:txBody>
          <a:bodyPr/>
          <a:lstStyle/>
          <a:p>
            <a:pPr algn="just">
              <a:buFont typeface="Arial" panose="020B0604020202020204" pitchFamily="34" charset="0"/>
              <a:buChar char="•"/>
              <a:defRPr/>
            </a:pPr>
            <a:r>
              <a:rPr lang="en-US" sz="2000"/>
              <a:t>For traffic sign detection to work, we need the braking system to activate performing better than the human reaction time, as per the research paper the average brake reaction for males is 0.50 seconds and for females is 0.53 seconds. Thus, we have kept the total system response timeline as 500 msec.</a:t>
            </a:r>
          </a:p>
          <a:p>
            <a:pPr algn="just">
              <a:buFont typeface="Arial" panose="020B0604020202020204" pitchFamily="34" charset="0"/>
              <a:buChar char="•"/>
              <a:defRPr/>
            </a:pPr>
            <a:r>
              <a:rPr lang="en-US" sz="2000"/>
              <a:t>As per the research done, we have the deadline for the camera service task as 200 msec.</a:t>
            </a:r>
          </a:p>
          <a:p>
            <a:pPr algn="just">
              <a:buFont typeface="Arial" panose="020B0604020202020204" pitchFamily="34" charset="0"/>
              <a:buChar char="•"/>
              <a:defRPr/>
            </a:pPr>
            <a:r>
              <a:rPr lang="en-US" sz="2000"/>
              <a:t>According to the research paper, we have a deadline for the motor control task for the right and left motor as 10 msec.</a:t>
            </a:r>
          </a:p>
          <a:p>
            <a:pPr algn="just">
              <a:buFont typeface="Arial" panose="020B0604020202020204" pitchFamily="34" charset="0"/>
              <a:buChar char="•"/>
              <a:defRPr/>
            </a:pPr>
            <a:r>
              <a:rPr lang="en-US" sz="2000"/>
              <a:t>LED service is a lower-priority task with a deadline of 250 msec.</a:t>
            </a:r>
          </a:p>
          <a:p>
            <a:pPr algn="just">
              <a:buFont typeface="Arial" panose="020B0604020202020204" pitchFamily="34" charset="0"/>
              <a:buChar char="•"/>
              <a:defRPr/>
            </a:pPr>
            <a:endParaRPr lang="en-US"/>
          </a:p>
          <a:p>
            <a:pPr algn="just">
              <a:buFont typeface="Arial" panose="020B0604020202020204" pitchFamily="34" charset="0"/>
              <a:buChar char="•"/>
              <a:defRPr/>
            </a:pPr>
            <a:endParaRPr lang="en-US"/>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74F69BAE-CB3E-4C55-A691-DD16E51AD614}" type="slidenum">
              <a:rPr lang="en-US" altLang="en-US" smtClean="0"/>
              <a:pPr>
                <a:defRPr/>
              </a:pPr>
              <a:t>6</a:t>
            </a:fld>
            <a:endParaRPr lang="en-US" altLang="en-US"/>
          </a:p>
        </p:txBody>
      </p:sp>
      <p:pic>
        <p:nvPicPr>
          <p:cNvPr id="6" name="Picture 5">
            <a:extLst>
              <a:ext uri="{FF2B5EF4-FFF2-40B4-BE49-F238E27FC236}">
                <a16:creationId xmlns:a16="http://schemas.microsoft.com/office/drawing/2014/main" id="{76EBEB39-4ADB-B8CC-2745-80A5A7AB15B2}"/>
              </a:ext>
            </a:extLst>
          </p:cNvPr>
          <p:cNvPicPr>
            <a:picLocks noChangeAspect="1"/>
          </p:cNvPicPr>
          <p:nvPr/>
        </p:nvPicPr>
        <p:blipFill rotWithShape="1">
          <a:blip r:embed="rId2"/>
          <a:srcRect l="3031" t="3505"/>
          <a:stretch/>
        </p:blipFill>
        <p:spPr>
          <a:xfrm>
            <a:off x="5562600" y="989239"/>
            <a:ext cx="3329203" cy="2811237"/>
          </a:xfrm>
          <a:prstGeom prst="rect">
            <a:avLst/>
          </a:prstGeom>
        </p:spPr>
      </p:pic>
      <p:sp>
        <p:nvSpPr>
          <p:cNvPr id="5" name="Rectangle 4">
            <a:extLst>
              <a:ext uri="{FF2B5EF4-FFF2-40B4-BE49-F238E27FC236}">
                <a16:creationId xmlns:a16="http://schemas.microsoft.com/office/drawing/2014/main" id="{ACF790BB-F859-64FB-9102-CC9B56A2620E}"/>
              </a:ext>
            </a:extLst>
          </p:cNvPr>
          <p:cNvSpPr/>
          <p:nvPr/>
        </p:nvSpPr>
        <p:spPr bwMode="auto">
          <a:xfrm>
            <a:off x="5562600" y="2895600"/>
            <a:ext cx="3124200" cy="533400"/>
          </a:xfrm>
          <a:prstGeom prst="rect">
            <a:avLst/>
          </a:prstGeom>
          <a:noFill/>
          <a:ln w="2222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75854-8C02-268D-B57C-24C986751455}"/>
              </a:ext>
            </a:extLst>
          </p:cNvPr>
          <p:cNvSpPr>
            <a:spLocks noGrp="1"/>
          </p:cNvSpPr>
          <p:nvPr>
            <p:ph type="title"/>
          </p:nvPr>
        </p:nvSpPr>
        <p:spPr/>
        <p:txBody>
          <a:bodyPr/>
          <a:lstStyle/>
          <a:p>
            <a:r>
              <a:rPr lang="en-US" sz="3600"/>
              <a:t>Real-Time Requirements Contd..</a:t>
            </a:r>
            <a:endParaRPr lang="en-US"/>
          </a:p>
        </p:txBody>
      </p:sp>
      <p:sp>
        <p:nvSpPr>
          <p:cNvPr id="3" name="Content Placeholder 2">
            <a:extLst>
              <a:ext uri="{FF2B5EF4-FFF2-40B4-BE49-F238E27FC236}">
                <a16:creationId xmlns:a16="http://schemas.microsoft.com/office/drawing/2014/main" id="{3E59D117-0107-AFA4-A539-EF690EBC61BE}"/>
              </a:ext>
            </a:extLst>
          </p:cNvPr>
          <p:cNvSpPr>
            <a:spLocks noGrp="1"/>
          </p:cNvSpPr>
          <p:nvPr>
            <p:ph idx="1"/>
          </p:nvPr>
        </p:nvSpPr>
        <p:spPr/>
        <p:txBody>
          <a:bodyPr/>
          <a:lstStyle/>
          <a:p>
            <a:pPr algn="just">
              <a:buFont typeface="Arial" panose="020B0604020202020204" pitchFamily="34" charset="0"/>
              <a:buChar char="•"/>
              <a:defRPr/>
            </a:pPr>
            <a:r>
              <a:rPr lang="en-US" sz="2000"/>
              <a:t>We have four services:</a:t>
            </a:r>
          </a:p>
          <a:p>
            <a:pPr lvl="1" algn="just">
              <a:buFont typeface="Arial" panose="020B0604020202020204" pitchFamily="34" charset="0"/>
              <a:buChar char="•"/>
              <a:defRPr/>
            </a:pPr>
            <a:r>
              <a:rPr lang="en-US"/>
              <a:t>S1: Camera Data Reception from Jetson Nano</a:t>
            </a:r>
          </a:p>
          <a:p>
            <a:pPr lvl="1" algn="just">
              <a:buFont typeface="Arial" panose="020B0604020202020204" pitchFamily="34" charset="0"/>
              <a:buChar char="•"/>
              <a:defRPr/>
            </a:pPr>
            <a:r>
              <a:rPr lang="en-US"/>
              <a:t>S2: Right Motor Control</a:t>
            </a:r>
          </a:p>
          <a:p>
            <a:pPr lvl="1" algn="just">
              <a:buFont typeface="Arial" panose="020B0604020202020204" pitchFamily="34" charset="0"/>
              <a:buChar char="•"/>
              <a:defRPr/>
            </a:pPr>
            <a:r>
              <a:rPr lang="en-US"/>
              <a:t>S3: Left Motor Control</a:t>
            </a:r>
          </a:p>
          <a:p>
            <a:pPr lvl="1" algn="just">
              <a:buFont typeface="Arial" panose="020B0604020202020204" pitchFamily="34" charset="0"/>
              <a:buChar char="•"/>
              <a:defRPr/>
            </a:pPr>
            <a:r>
              <a:rPr lang="en-US"/>
              <a:t>S4: Diagnostic LED Control</a:t>
            </a:r>
          </a:p>
          <a:p>
            <a:pPr algn="just">
              <a:buFont typeface="Arial" panose="020B0604020202020204" pitchFamily="34" charset="0"/>
              <a:buChar char="•"/>
              <a:defRPr/>
            </a:pPr>
            <a:r>
              <a:rPr lang="en-US" sz="2000"/>
              <a:t>We have taken period same as the deadline for the Rate monotonic scheduling policy, shown in the table below.</a:t>
            </a:r>
          </a:p>
          <a:p>
            <a:pPr algn="just">
              <a:buFont typeface="Arial" panose="020B0604020202020204" pitchFamily="34" charset="0"/>
              <a:buChar char="•"/>
              <a:defRPr/>
            </a:pPr>
            <a:r>
              <a:rPr lang="en-US" sz="2000"/>
              <a:t>D1+D2+D3+D4 = 470 msec &lt; 500 msec (system response deadline)</a:t>
            </a:r>
          </a:p>
          <a:p>
            <a:pPr marL="0" indent="0">
              <a:buNone/>
              <a:defRPr/>
            </a:pPr>
            <a:endParaRPr lang="en-US" sz="2400"/>
          </a:p>
          <a:p>
            <a:pPr marL="0" indent="0">
              <a:buNone/>
            </a:pPr>
            <a:endParaRPr lang="en-US"/>
          </a:p>
        </p:txBody>
      </p:sp>
      <p:sp>
        <p:nvSpPr>
          <p:cNvPr id="4" name="Footer Placeholder 3">
            <a:extLst>
              <a:ext uri="{FF2B5EF4-FFF2-40B4-BE49-F238E27FC236}">
                <a16:creationId xmlns:a16="http://schemas.microsoft.com/office/drawing/2014/main" id="{870196C6-6C0A-EFD7-B765-6A46FEA6DA40}"/>
              </a:ext>
            </a:extLst>
          </p:cNvPr>
          <p:cNvSpPr>
            <a:spLocks noGrp="1"/>
          </p:cNvSpPr>
          <p:nvPr>
            <p:ph type="ftr" sz="quarter" idx="10"/>
          </p:nvPr>
        </p:nvSpPr>
        <p:spPr/>
        <p:txBody>
          <a:bodyPr/>
          <a:lstStyle/>
          <a:p>
            <a:pPr>
              <a:defRPr/>
            </a:pPr>
            <a:r>
              <a:rPr lang="en-US" altLang="en-US"/>
              <a:t> University Of Colorado Boulder 							</a:t>
            </a:r>
            <a:fld id="{4C723731-E341-4FCB-AD9C-62325348BDCC}" type="slidenum">
              <a:rPr lang="en-US" altLang="en-US" smtClean="0"/>
              <a:pPr>
                <a:defRPr/>
              </a:pPr>
              <a:t>7</a:t>
            </a:fld>
            <a:endParaRPr lang="en-US" altLang="en-US"/>
          </a:p>
        </p:txBody>
      </p:sp>
      <p:graphicFrame>
        <p:nvGraphicFramePr>
          <p:cNvPr id="5" name="Table 4">
            <a:extLst>
              <a:ext uri="{FF2B5EF4-FFF2-40B4-BE49-F238E27FC236}">
                <a16:creationId xmlns:a16="http://schemas.microsoft.com/office/drawing/2014/main" id="{0AABE120-2EC1-4F61-2092-37FE708F5195}"/>
              </a:ext>
            </a:extLst>
          </p:cNvPr>
          <p:cNvGraphicFramePr>
            <a:graphicFrameLocks noGrp="1"/>
          </p:cNvGraphicFramePr>
          <p:nvPr>
            <p:extLst>
              <p:ext uri="{D42A27DB-BD31-4B8C-83A1-F6EECF244321}">
                <p14:modId xmlns:p14="http://schemas.microsoft.com/office/powerpoint/2010/main" val="987148140"/>
              </p:ext>
            </p:extLst>
          </p:nvPr>
        </p:nvGraphicFramePr>
        <p:xfrm>
          <a:off x="838200" y="4419600"/>
          <a:ext cx="7086600" cy="1295399"/>
        </p:xfrm>
        <a:graphic>
          <a:graphicData uri="http://schemas.openxmlformats.org/drawingml/2006/table">
            <a:tbl>
              <a:tblPr firstRow="1" firstCol="1" bandRow="1">
                <a:tableStyleId>{5C22544A-7EE6-4342-B048-85BDC9FD1C3A}</a:tableStyleId>
              </a:tblPr>
              <a:tblGrid>
                <a:gridCol w="730285">
                  <a:extLst>
                    <a:ext uri="{9D8B030D-6E8A-4147-A177-3AD203B41FA5}">
                      <a16:colId xmlns:a16="http://schemas.microsoft.com/office/drawing/2014/main" val="2711644925"/>
                    </a:ext>
                  </a:extLst>
                </a:gridCol>
                <a:gridCol w="2306706">
                  <a:extLst>
                    <a:ext uri="{9D8B030D-6E8A-4147-A177-3AD203B41FA5}">
                      <a16:colId xmlns:a16="http://schemas.microsoft.com/office/drawing/2014/main" val="3480772645"/>
                    </a:ext>
                  </a:extLst>
                </a:gridCol>
                <a:gridCol w="1213423">
                  <a:extLst>
                    <a:ext uri="{9D8B030D-6E8A-4147-A177-3AD203B41FA5}">
                      <a16:colId xmlns:a16="http://schemas.microsoft.com/office/drawing/2014/main" val="821464747"/>
                    </a:ext>
                  </a:extLst>
                </a:gridCol>
                <a:gridCol w="1492323">
                  <a:extLst>
                    <a:ext uri="{9D8B030D-6E8A-4147-A177-3AD203B41FA5}">
                      <a16:colId xmlns:a16="http://schemas.microsoft.com/office/drawing/2014/main" val="2972088105"/>
                    </a:ext>
                  </a:extLst>
                </a:gridCol>
                <a:gridCol w="1343863">
                  <a:extLst>
                    <a:ext uri="{9D8B030D-6E8A-4147-A177-3AD203B41FA5}">
                      <a16:colId xmlns:a16="http://schemas.microsoft.com/office/drawing/2014/main" val="3165694084"/>
                    </a:ext>
                  </a:extLst>
                </a:gridCol>
              </a:tblGrid>
              <a:tr h="213734">
                <a:tc>
                  <a:txBody>
                    <a:bodyPr/>
                    <a:lstStyle/>
                    <a:p>
                      <a:pPr marL="0" marR="0" algn="just">
                        <a:lnSpc>
                          <a:spcPct val="115000"/>
                        </a:lnSpc>
                        <a:spcBef>
                          <a:spcPts val="0"/>
                        </a:spcBef>
                        <a:spcAft>
                          <a:spcPts val="0"/>
                        </a:spcAft>
                      </a:pPr>
                      <a:r>
                        <a:rPr lang="en-IN" sz="1100" kern="100">
                          <a:effectLst/>
                        </a:rPr>
                        <a:t>Services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Task</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Deadline(ms)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Time period(ms)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Priority(ms)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649915002"/>
                  </a:ext>
                </a:extLst>
              </a:tr>
              <a:tr h="440463">
                <a:tc>
                  <a:txBody>
                    <a:bodyPr/>
                    <a:lstStyle/>
                    <a:p>
                      <a:pPr marL="0" marR="0" algn="just">
                        <a:lnSpc>
                          <a:spcPct val="115000"/>
                        </a:lnSpc>
                        <a:spcBef>
                          <a:spcPts val="0"/>
                        </a:spcBef>
                        <a:spcAft>
                          <a:spcPts val="0"/>
                        </a:spcAft>
                      </a:pPr>
                      <a:r>
                        <a:rPr lang="en-IN" sz="1100" kern="100">
                          <a:effectLst/>
                        </a:rPr>
                        <a:t>S1</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Camera Data Reception from Jetson Nano</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200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200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 (Medium)</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448009968"/>
                  </a:ext>
                </a:extLst>
              </a:tr>
              <a:tr h="213734">
                <a:tc>
                  <a:txBody>
                    <a:bodyPr/>
                    <a:lstStyle/>
                    <a:p>
                      <a:pPr marL="0" marR="0" algn="just">
                        <a:lnSpc>
                          <a:spcPct val="115000"/>
                        </a:lnSpc>
                        <a:spcBef>
                          <a:spcPts val="0"/>
                        </a:spcBef>
                        <a:spcAft>
                          <a:spcPts val="0"/>
                        </a:spcAft>
                      </a:pPr>
                      <a:r>
                        <a:rPr lang="en-IN" sz="1100" kern="100">
                          <a:effectLst/>
                        </a:rPr>
                        <a:t>S2</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Right Motor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 (Highest)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803975463"/>
                  </a:ext>
                </a:extLst>
              </a:tr>
              <a:tr h="213734">
                <a:tc>
                  <a:txBody>
                    <a:bodyPr/>
                    <a:lstStyle/>
                    <a:p>
                      <a:pPr marL="0" marR="0" algn="just">
                        <a:lnSpc>
                          <a:spcPct val="115000"/>
                        </a:lnSpc>
                        <a:spcBef>
                          <a:spcPts val="0"/>
                        </a:spcBef>
                        <a:spcAft>
                          <a:spcPts val="0"/>
                        </a:spcAft>
                      </a:pPr>
                      <a:r>
                        <a:rPr lang="en-IN" sz="1100" kern="100">
                          <a:effectLst/>
                        </a:rPr>
                        <a:t>S3</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Left Motor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 ((Highest))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725840737"/>
                  </a:ext>
                </a:extLst>
              </a:tr>
              <a:tr h="213734">
                <a:tc>
                  <a:txBody>
                    <a:bodyPr/>
                    <a:lstStyle/>
                    <a:p>
                      <a:pPr marL="0" marR="0" algn="just">
                        <a:lnSpc>
                          <a:spcPct val="115000"/>
                        </a:lnSpc>
                        <a:spcBef>
                          <a:spcPts val="0"/>
                        </a:spcBef>
                        <a:spcAft>
                          <a:spcPts val="0"/>
                        </a:spcAft>
                      </a:pPr>
                      <a:r>
                        <a:rPr lang="en-IN" sz="1100" kern="100">
                          <a:effectLst/>
                        </a:rPr>
                        <a:t>S4</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LED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250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250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3 (Lowest)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436234120"/>
                  </a:ext>
                </a:extLst>
              </a:tr>
            </a:tbl>
          </a:graphicData>
        </a:graphic>
      </p:graphicFrame>
    </p:spTree>
    <p:extLst>
      <p:ext uri="{BB962C8B-B14F-4D97-AF65-F5344CB8AC3E}">
        <p14:creationId xmlns:p14="http://schemas.microsoft.com/office/powerpoint/2010/main" val="1928665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a:t>Performance Requirements</a:t>
            </a:r>
          </a:p>
        </p:txBody>
      </p:sp>
      <p:sp>
        <p:nvSpPr>
          <p:cNvPr id="3" name="Content Placeholder 2"/>
          <p:cNvSpPr>
            <a:spLocks noGrp="1"/>
          </p:cNvSpPr>
          <p:nvPr>
            <p:ph idx="1"/>
          </p:nvPr>
        </p:nvSpPr>
        <p:spPr>
          <a:xfrm>
            <a:off x="470452" y="1676400"/>
            <a:ext cx="8229600" cy="4225925"/>
          </a:xfrm>
        </p:spPr>
        <p:txBody>
          <a:bodyPr/>
          <a:lstStyle/>
          <a:p>
            <a:pPr marL="457200" indent="-457200">
              <a:buFont typeface="+mj-lt"/>
              <a:buAutoNum type="arabicPeriod"/>
              <a:defRPr/>
            </a:pPr>
            <a:r>
              <a:rPr lang="en-US"/>
              <a:t>According to the research paper referred, the WCET for camera service is 327 msec considering the Quad-core ARM® Cortex®-A57 </a:t>
            </a:r>
            <a:r>
              <a:rPr lang="en-US" err="1"/>
              <a:t>MPCore</a:t>
            </a:r>
            <a:r>
              <a:rPr lang="en-US"/>
              <a:t> processor </a:t>
            </a:r>
          </a:p>
          <a:p>
            <a:pPr marL="457200" indent="-457200">
              <a:buFont typeface="+mj-lt"/>
              <a:buAutoNum type="arabicPeriod"/>
              <a:defRPr/>
            </a:pPr>
            <a:r>
              <a:rPr lang="en-US"/>
              <a:t>Motor control service has a WCET requirement of 3 msec according to the research paper</a:t>
            </a:r>
          </a:p>
          <a:p>
            <a:pPr marL="457200" indent="-457200">
              <a:buFont typeface="+mj-lt"/>
              <a:buAutoNum type="arabicPeriod"/>
              <a:defRPr/>
            </a:pPr>
            <a:r>
              <a:rPr lang="en-US"/>
              <a:t>Utilizing the clock frequency of the TIVA board (80 MHz), GPIO pins can be configured with a reduced instruction set and may require up to 2 milliseconds to complete. WCET requirement for LED control service = 2 msec</a:t>
            </a:r>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B1D0CAD1-8D7C-4987-BE47-2632F5A219DA}" type="slidenum">
              <a:rPr lang="en-US" altLang="en-US" smtClean="0"/>
              <a:pPr>
                <a:defRPr/>
              </a:pPr>
              <a:t>8</a:t>
            </a:fld>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defRPr/>
            </a:pPr>
            <a:r>
              <a:rPr lang="en-US"/>
              <a:t>Service Set Feasibility and Safety Analysis</a:t>
            </a:r>
          </a:p>
        </p:txBody>
      </p:sp>
      <p:sp>
        <p:nvSpPr>
          <p:cNvPr id="3" name="Content Placeholder 2"/>
          <p:cNvSpPr>
            <a:spLocks noGrp="1"/>
          </p:cNvSpPr>
          <p:nvPr>
            <p:ph idx="1"/>
          </p:nvPr>
        </p:nvSpPr>
        <p:spPr/>
        <p:txBody>
          <a:bodyPr/>
          <a:lstStyle/>
          <a:p>
            <a:pPr marL="0" indent="0" algn="ctr">
              <a:buNone/>
              <a:defRPr/>
            </a:pPr>
            <a:r>
              <a:rPr lang="en-US"/>
              <a:t>WCET: Expected Ci vs Actual</a:t>
            </a:r>
          </a:p>
          <a:p>
            <a:pPr marL="0" indent="0">
              <a:buNone/>
              <a:defRPr/>
            </a:pPr>
            <a:r>
              <a:rPr lang="en-US"/>
              <a:t>TIVA services have almost similar WCET values to predicted </a:t>
            </a:r>
          </a:p>
          <a:p>
            <a:pPr marL="0" indent="0">
              <a:buNone/>
              <a:defRPr/>
            </a:pPr>
            <a:r>
              <a:rPr lang="en-US"/>
              <a:t>For Service S1: WCET is 69 msec performed better than expected</a:t>
            </a:r>
          </a:p>
          <a:p>
            <a:pPr marL="0" indent="0">
              <a:buNone/>
              <a:defRPr/>
            </a:pPr>
            <a:r>
              <a:rPr lang="en-US"/>
              <a:t>For Service S2 &amp;S3: WCET actual is 3 msec matching the predicted values.</a:t>
            </a:r>
          </a:p>
          <a:p>
            <a:pPr marL="0" indent="0">
              <a:buNone/>
              <a:defRPr/>
            </a:pPr>
            <a:r>
              <a:rPr lang="en-US"/>
              <a:t>For Service S4: It is 1 msec better than the predicted.</a:t>
            </a:r>
          </a:p>
          <a:p>
            <a:pPr marL="0" indent="0">
              <a:buNone/>
              <a:defRPr/>
            </a:pPr>
            <a:endParaRPr lang="en-US"/>
          </a:p>
        </p:txBody>
      </p:sp>
      <p:sp>
        <p:nvSpPr>
          <p:cNvPr id="4" name="Footer Placeholder 3"/>
          <p:cNvSpPr>
            <a:spLocks noGrp="1"/>
          </p:cNvSpPr>
          <p:nvPr>
            <p:ph type="ftr" sz="quarter" idx="10"/>
          </p:nvPr>
        </p:nvSpPr>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a:t>						</a:t>
            </a:r>
            <a:fld id="{E759A99B-2036-42DE-A521-3820FB99E6AB}" type="slidenum">
              <a:rPr lang="en-US" altLang="en-US" smtClean="0"/>
              <a:pPr>
                <a:defRPr/>
              </a:pPr>
              <a:t>9</a:t>
            </a:fld>
            <a:endParaRPr lang="en-US" altLang="en-US"/>
          </a:p>
        </p:txBody>
      </p:sp>
      <p:graphicFrame>
        <p:nvGraphicFramePr>
          <p:cNvPr id="5" name="Table 4">
            <a:extLst>
              <a:ext uri="{FF2B5EF4-FFF2-40B4-BE49-F238E27FC236}">
                <a16:creationId xmlns:a16="http://schemas.microsoft.com/office/drawing/2014/main" id="{F2FCD3B4-ABF3-874D-3137-5705B69635C7}"/>
              </a:ext>
            </a:extLst>
          </p:cNvPr>
          <p:cNvGraphicFramePr>
            <a:graphicFrameLocks noGrp="1"/>
          </p:cNvGraphicFramePr>
          <p:nvPr>
            <p:extLst>
              <p:ext uri="{D42A27DB-BD31-4B8C-83A1-F6EECF244321}">
                <p14:modId xmlns:p14="http://schemas.microsoft.com/office/powerpoint/2010/main" val="2881127795"/>
              </p:ext>
            </p:extLst>
          </p:nvPr>
        </p:nvGraphicFramePr>
        <p:xfrm>
          <a:off x="381000" y="4510210"/>
          <a:ext cx="8229600" cy="1746127"/>
        </p:xfrm>
        <a:graphic>
          <a:graphicData uri="http://schemas.openxmlformats.org/drawingml/2006/table">
            <a:tbl>
              <a:tblPr firstRow="1" firstCol="1" bandRow="1">
                <a:tableStyleId>{5C22544A-7EE6-4342-B048-85BDC9FD1C3A}</a:tableStyleId>
              </a:tblPr>
              <a:tblGrid>
                <a:gridCol w="623965">
                  <a:extLst>
                    <a:ext uri="{9D8B030D-6E8A-4147-A177-3AD203B41FA5}">
                      <a16:colId xmlns:a16="http://schemas.microsoft.com/office/drawing/2014/main" val="2723505555"/>
                    </a:ext>
                  </a:extLst>
                </a:gridCol>
                <a:gridCol w="1970880">
                  <a:extLst>
                    <a:ext uri="{9D8B030D-6E8A-4147-A177-3AD203B41FA5}">
                      <a16:colId xmlns:a16="http://schemas.microsoft.com/office/drawing/2014/main" val="2138119932"/>
                    </a:ext>
                  </a:extLst>
                </a:gridCol>
                <a:gridCol w="1087358">
                  <a:extLst>
                    <a:ext uri="{9D8B030D-6E8A-4147-A177-3AD203B41FA5}">
                      <a16:colId xmlns:a16="http://schemas.microsoft.com/office/drawing/2014/main" val="131844290"/>
                    </a:ext>
                  </a:extLst>
                </a:gridCol>
                <a:gridCol w="1087358">
                  <a:extLst>
                    <a:ext uri="{9D8B030D-6E8A-4147-A177-3AD203B41FA5}">
                      <a16:colId xmlns:a16="http://schemas.microsoft.com/office/drawing/2014/main" val="3077523200"/>
                    </a:ext>
                  </a:extLst>
                </a:gridCol>
                <a:gridCol w="1036765">
                  <a:extLst>
                    <a:ext uri="{9D8B030D-6E8A-4147-A177-3AD203B41FA5}">
                      <a16:colId xmlns:a16="http://schemas.microsoft.com/office/drawing/2014/main" val="3233795635"/>
                    </a:ext>
                  </a:extLst>
                </a:gridCol>
                <a:gridCol w="1275060">
                  <a:extLst>
                    <a:ext uri="{9D8B030D-6E8A-4147-A177-3AD203B41FA5}">
                      <a16:colId xmlns:a16="http://schemas.microsoft.com/office/drawing/2014/main" val="2463041947"/>
                    </a:ext>
                  </a:extLst>
                </a:gridCol>
                <a:gridCol w="1148214">
                  <a:extLst>
                    <a:ext uri="{9D8B030D-6E8A-4147-A177-3AD203B41FA5}">
                      <a16:colId xmlns:a16="http://schemas.microsoft.com/office/drawing/2014/main" val="200927581"/>
                    </a:ext>
                  </a:extLst>
                </a:gridCol>
              </a:tblGrid>
              <a:tr h="480025">
                <a:tc>
                  <a:txBody>
                    <a:bodyPr/>
                    <a:lstStyle/>
                    <a:p>
                      <a:pPr marL="0" marR="0" algn="just">
                        <a:lnSpc>
                          <a:spcPct val="115000"/>
                        </a:lnSpc>
                        <a:spcBef>
                          <a:spcPts val="0"/>
                        </a:spcBef>
                        <a:spcAft>
                          <a:spcPts val="0"/>
                        </a:spcAft>
                      </a:pPr>
                      <a:r>
                        <a:rPr lang="en-IN" sz="1100" kern="100">
                          <a:effectLst/>
                        </a:rPr>
                        <a:t>Services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Task</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WCET Expected (</a:t>
                      </a:r>
                      <a:r>
                        <a:rPr lang="en-IN" sz="1100" kern="100" err="1">
                          <a:effectLst/>
                        </a:rPr>
                        <a:t>ms</a:t>
                      </a:r>
                      <a:r>
                        <a:rPr lang="en-IN" sz="1100" kern="100">
                          <a:effectLst/>
                        </a:rPr>
                        <a: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US" sz="1200" kern="100">
                          <a:effectLst/>
                          <a:latin typeface="Aptos" panose="020B0004020202020204" pitchFamily="34" charset="0"/>
                          <a:ea typeface="Aptos" panose="020B0004020202020204" pitchFamily="34" charset="0"/>
                          <a:cs typeface="Arial" panose="020B0604020202020204" pitchFamily="34" charset="0"/>
                        </a:rPr>
                        <a:t>WCET Actual (ms)</a:t>
                      </a:r>
                    </a:p>
                  </a:txBody>
                  <a:tcPr marL="68580" marR="68580" marT="0" marB="0"/>
                </a:tc>
                <a:tc>
                  <a:txBody>
                    <a:bodyPr/>
                    <a:lstStyle/>
                    <a:p>
                      <a:pPr marL="0" marR="0" algn="just">
                        <a:lnSpc>
                          <a:spcPct val="115000"/>
                        </a:lnSpc>
                        <a:spcBef>
                          <a:spcPts val="0"/>
                        </a:spcBef>
                        <a:spcAft>
                          <a:spcPts val="0"/>
                        </a:spcAft>
                      </a:pPr>
                      <a:r>
                        <a:rPr lang="en-IN" sz="1100" kern="100">
                          <a:effectLst/>
                        </a:rPr>
                        <a:t>Deadline(ms)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Time period(ms)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Priority(ms)</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145741394"/>
                  </a:ext>
                </a:extLst>
              </a:tr>
              <a:tr h="480025">
                <a:tc>
                  <a:txBody>
                    <a:bodyPr/>
                    <a:lstStyle/>
                    <a:p>
                      <a:pPr marL="0" marR="0" algn="just">
                        <a:lnSpc>
                          <a:spcPct val="115000"/>
                        </a:lnSpc>
                        <a:spcBef>
                          <a:spcPts val="0"/>
                        </a:spcBef>
                        <a:spcAft>
                          <a:spcPts val="0"/>
                        </a:spcAft>
                      </a:pPr>
                      <a:r>
                        <a:rPr lang="en-IN" sz="1100" kern="100">
                          <a:effectLst/>
                        </a:rPr>
                        <a:t>S1</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Camera Data Reception from Jetson Nano</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327</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US" sz="1200" kern="100">
                          <a:effectLst/>
                          <a:latin typeface="Aptos" panose="020B0004020202020204" pitchFamily="34" charset="0"/>
                          <a:ea typeface="Aptos" panose="020B0004020202020204" pitchFamily="34" charset="0"/>
                          <a:cs typeface="Arial" panose="020B0604020202020204" pitchFamily="34" charset="0"/>
                        </a:rPr>
                        <a:t>69</a:t>
                      </a:r>
                    </a:p>
                  </a:txBody>
                  <a:tcPr marL="68580" marR="68580" marT="0" marB="0"/>
                </a:tc>
                <a:tc>
                  <a:txBody>
                    <a:bodyPr/>
                    <a:lstStyle/>
                    <a:p>
                      <a:pPr marL="0" marR="0" algn="just">
                        <a:lnSpc>
                          <a:spcPct val="115000"/>
                        </a:lnSpc>
                        <a:spcBef>
                          <a:spcPts val="0"/>
                        </a:spcBef>
                        <a:spcAft>
                          <a:spcPts val="0"/>
                        </a:spcAft>
                      </a:pPr>
                      <a:r>
                        <a:rPr lang="en-IN" sz="1100" kern="100">
                          <a:effectLst/>
                          <a:latin typeface="Aptos" panose="020B0004020202020204" pitchFamily="34" charset="0"/>
                          <a:ea typeface="Aptos" panose="020B0004020202020204" pitchFamily="34" charset="0"/>
                          <a:cs typeface="Arial" panose="020B0604020202020204" pitchFamily="34" charset="0"/>
                        </a:rPr>
                        <a:t>200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latin typeface="Aptos" panose="020B0004020202020204" pitchFamily="34" charset="0"/>
                          <a:ea typeface="Aptos" panose="020B0004020202020204" pitchFamily="34" charset="0"/>
                          <a:cs typeface="Arial" panose="020B0604020202020204" pitchFamily="34" charset="0"/>
                        </a:rPr>
                        <a:t>200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 (Medium)</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441539489"/>
                  </a:ext>
                </a:extLst>
              </a:tr>
              <a:tr h="232931">
                <a:tc>
                  <a:txBody>
                    <a:bodyPr/>
                    <a:lstStyle/>
                    <a:p>
                      <a:pPr marL="0" marR="0" algn="just">
                        <a:lnSpc>
                          <a:spcPct val="115000"/>
                        </a:lnSpc>
                        <a:spcBef>
                          <a:spcPts val="0"/>
                        </a:spcBef>
                        <a:spcAft>
                          <a:spcPts val="0"/>
                        </a:spcAft>
                      </a:pPr>
                      <a:r>
                        <a:rPr lang="en-IN" sz="1100" kern="100">
                          <a:effectLst/>
                        </a:rPr>
                        <a:t>S2</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Right Motor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3</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US" sz="1200" kern="100">
                          <a:effectLst/>
                          <a:latin typeface="Aptos" panose="020B0004020202020204" pitchFamily="34" charset="0"/>
                          <a:ea typeface="Aptos" panose="020B0004020202020204" pitchFamily="34" charset="0"/>
                          <a:cs typeface="Arial" panose="020B0604020202020204" pitchFamily="34" charset="0"/>
                        </a:rPr>
                        <a:t>3</a:t>
                      </a: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 (Highest)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779369229"/>
                  </a:ext>
                </a:extLst>
              </a:tr>
              <a:tr h="232931">
                <a:tc>
                  <a:txBody>
                    <a:bodyPr/>
                    <a:lstStyle/>
                    <a:p>
                      <a:pPr marL="0" marR="0" algn="just">
                        <a:lnSpc>
                          <a:spcPct val="115000"/>
                        </a:lnSpc>
                        <a:spcBef>
                          <a:spcPts val="0"/>
                        </a:spcBef>
                        <a:spcAft>
                          <a:spcPts val="0"/>
                        </a:spcAft>
                      </a:pPr>
                      <a:r>
                        <a:rPr lang="en-IN" sz="1100" kern="100">
                          <a:effectLst/>
                        </a:rPr>
                        <a:t>S3</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Left Motor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3</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US" sz="1200" kern="100">
                          <a:effectLst/>
                          <a:latin typeface="Aptos" panose="020B0004020202020204" pitchFamily="34" charset="0"/>
                          <a:ea typeface="Aptos" panose="020B0004020202020204" pitchFamily="34" charset="0"/>
                          <a:cs typeface="Arial" panose="020B0604020202020204" pitchFamily="34" charset="0"/>
                        </a:rPr>
                        <a:t>3</a:t>
                      </a: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1 ((Highest))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2210944620"/>
                  </a:ext>
                </a:extLst>
              </a:tr>
              <a:tr h="232931">
                <a:tc>
                  <a:txBody>
                    <a:bodyPr/>
                    <a:lstStyle/>
                    <a:p>
                      <a:pPr marL="0" marR="0" algn="just">
                        <a:lnSpc>
                          <a:spcPct val="115000"/>
                        </a:lnSpc>
                        <a:spcBef>
                          <a:spcPts val="0"/>
                        </a:spcBef>
                        <a:spcAft>
                          <a:spcPts val="0"/>
                        </a:spcAft>
                      </a:pPr>
                      <a:r>
                        <a:rPr lang="en-IN" sz="1100" kern="100">
                          <a:effectLst/>
                        </a:rPr>
                        <a:t>S4</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LED Control</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US" sz="1200" kern="100">
                          <a:effectLst/>
                          <a:latin typeface="Aptos" panose="020B0004020202020204" pitchFamily="34" charset="0"/>
                          <a:ea typeface="Aptos" panose="020B0004020202020204" pitchFamily="34" charset="0"/>
                          <a:cs typeface="Arial" panose="020B0604020202020204" pitchFamily="34" charset="0"/>
                        </a:rPr>
                        <a:t>1</a:t>
                      </a:r>
                    </a:p>
                  </a:txBody>
                  <a:tcPr marL="68580" marR="68580" marT="0" marB="0"/>
                </a:tc>
                <a:tc>
                  <a:txBody>
                    <a:bodyPr/>
                    <a:lstStyle/>
                    <a:p>
                      <a:pPr marL="0" marR="0" algn="just">
                        <a:lnSpc>
                          <a:spcPct val="115000"/>
                        </a:lnSpc>
                        <a:spcBef>
                          <a:spcPts val="0"/>
                        </a:spcBef>
                        <a:spcAft>
                          <a:spcPts val="0"/>
                        </a:spcAft>
                      </a:pPr>
                      <a:r>
                        <a:rPr lang="en-IN" sz="1100" kern="100">
                          <a:effectLst/>
                        </a:rPr>
                        <a:t>250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250</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marL="0" marR="0" algn="just">
                        <a:lnSpc>
                          <a:spcPct val="115000"/>
                        </a:lnSpc>
                        <a:spcBef>
                          <a:spcPts val="0"/>
                        </a:spcBef>
                        <a:spcAft>
                          <a:spcPts val="0"/>
                        </a:spcAft>
                      </a:pPr>
                      <a:r>
                        <a:rPr lang="en-IN" sz="1100" kern="100">
                          <a:effectLst/>
                        </a:rPr>
                        <a:t>3 (Lowest)</a:t>
                      </a:r>
                      <a:endParaRPr lang="en-US" sz="12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553108576"/>
                  </a:ext>
                </a:extLst>
              </a:tr>
            </a:tbl>
          </a:graphicData>
        </a:graphic>
      </p:graphicFrame>
    </p:spTree>
  </p:cSld>
  <p:clrMapOvr>
    <a:masterClrMapping/>
  </p:clrMapOvr>
</p:sld>
</file>

<file path=ppt/theme/theme1.xml><?xml version="1.0" encoding="utf-8"?>
<a:theme xmlns:a="http://schemas.openxmlformats.org/drawingml/2006/main" name="Beam">
  <a:themeElements>
    <a:clrScheme name="Beam 2">
      <a:dk1>
        <a:srgbClr val="000080"/>
      </a:dk1>
      <a:lt1>
        <a:srgbClr val="FFFFFF"/>
      </a:lt1>
      <a:dk2>
        <a:srgbClr val="000099"/>
      </a:dk2>
      <a:lt2>
        <a:srgbClr val="FFFFFF"/>
      </a:lt2>
      <a:accent1>
        <a:srgbClr val="3366FF"/>
      </a:accent1>
      <a:accent2>
        <a:srgbClr val="7B46D0"/>
      </a:accent2>
      <a:accent3>
        <a:srgbClr val="AAAACA"/>
      </a:accent3>
      <a:accent4>
        <a:srgbClr val="DADADA"/>
      </a:accent4>
      <a:accent5>
        <a:srgbClr val="ADB8FF"/>
      </a:accent5>
      <a:accent6>
        <a:srgbClr val="6F3FBC"/>
      </a:accent6>
      <a:hlink>
        <a:srgbClr val="86D1EC"/>
      </a:hlink>
      <a:folHlink>
        <a:srgbClr val="45C984"/>
      </a:folHlink>
    </a:clrScheme>
    <a:fontScheme name="Beam">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Beam 1">
        <a:dk1>
          <a:srgbClr val="1A006C"/>
        </a:dk1>
        <a:lt1>
          <a:srgbClr val="FFFFFF"/>
        </a:lt1>
        <a:dk2>
          <a:srgbClr val="000066"/>
        </a:dk2>
        <a:lt2>
          <a:srgbClr val="CCCCFF"/>
        </a:lt2>
        <a:accent1>
          <a:srgbClr val="0099CC"/>
        </a:accent1>
        <a:accent2>
          <a:srgbClr val="6600CC"/>
        </a:accent2>
        <a:accent3>
          <a:srgbClr val="AAAAB8"/>
        </a:accent3>
        <a:accent4>
          <a:srgbClr val="DADADA"/>
        </a:accent4>
        <a:accent5>
          <a:srgbClr val="AACAE2"/>
        </a:accent5>
        <a:accent6>
          <a:srgbClr val="5C00B9"/>
        </a:accent6>
        <a:hlink>
          <a:srgbClr val="9999FF"/>
        </a:hlink>
        <a:folHlink>
          <a:srgbClr val="33CCCC"/>
        </a:folHlink>
      </a:clrScheme>
      <a:clrMap bg1="dk2" tx1="lt1" bg2="dk1" tx2="lt2" accent1="accent1" accent2="accent2" accent3="accent3" accent4="accent4" accent5="accent5" accent6="accent6" hlink="hlink" folHlink="folHlink"/>
    </a:extraClrScheme>
    <a:extraClrScheme>
      <a:clrScheme name="Beam 2">
        <a:dk1>
          <a:srgbClr val="000080"/>
        </a:dk1>
        <a:lt1>
          <a:srgbClr val="FFFFFF"/>
        </a:lt1>
        <a:dk2>
          <a:srgbClr val="000099"/>
        </a:dk2>
        <a:lt2>
          <a:srgbClr val="FFFFFF"/>
        </a:lt2>
        <a:accent1>
          <a:srgbClr val="3366FF"/>
        </a:accent1>
        <a:accent2>
          <a:srgbClr val="7B46D0"/>
        </a:accent2>
        <a:accent3>
          <a:srgbClr val="AAAACA"/>
        </a:accent3>
        <a:accent4>
          <a:srgbClr val="DADADA"/>
        </a:accent4>
        <a:accent5>
          <a:srgbClr val="ADB8FF"/>
        </a:accent5>
        <a:accent6>
          <a:srgbClr val="6F3FBC"/>
        </a:accent6>
        <a:hlink>
          <a:srgbClr val="86D1EC"/>
        </a:hlink>
        <a:folHlink>
          <a:srgbClr val="45C984"/>
        </a:folHlink>
      </a:clrScheme>
      <a:clrMap bg1="dk2" tx1="lt1" bg2="dk1" tx2="lt2" accent1="accent1" accent2="accent2" accent3="accent3" accent4="accent4" accent5="accent5" accent6="accent6" hlink="hlink" folHlink="folHlink"/>
    </a:extraClrScheme>
    <a:extraClrScheme>
      <a:clrScheme name="Beam 3">
        <a:dk1>
          <a:srgbClr val="3F4873"/>
        </a:dk1>
        <a:lt1>
          <a:srgbClr val="FFFFFF"/>
        </a:lt1>
        <a:dk2>
          <a:srgbClr val="4F598D"/>
        </a:dk2>
        <a:lt2>
          <a:srgbClr val="CCECFF"/>
        </a:lt2>
        <a:accent1>
          <a:srgbClr val="0099CC"/>
        </a:accent1>
        <a:accent2>
          <a:srgbClr val="4C8470"/>
        </a:accent2>
        <a:accent3>
          <a:srgbClr val="B2B5C5"/>
        </a:accent3>
        <a:accent4>
          <a:srgbClr val="DADADA"/>
        </a:accent4>
        <a:accent5>
          <a:srgbClr val="AACAE2"/>
        </a:accent5>
        <a:accent6>
          <a:srgbClr val="447765"/>
        </a:accent6>
        <a:hlink>
          <a:srgbClr val="99CC00"/>
        </a:hlink>
        <a:folHlink>
          <a:srgbClr val="96A4C8"/>
        </a:folHlink>
      </a:clrScheme>
      <a:clrMap bg1="dk2" tx1="lt1" bg2="dk1" tx2="lt2" accent1="accent1" accent2="accent2" accent3="accent3" accent4="accent4" accent5="accent5" accent6="accent6" hlink="hlink" folHlink="folHlink"/>
    </a:extraClrScheme>
    <a:extraClrScheme>
      <a:clrScheme name="Beam 4">
        <a:dk1>
          <a:srgbClr val="006E6B"/>
        </a:dk1>
        <a:lt1>
          <a:srgbClr val="FFFFFF"/>
        </a:lt1>
        <a:dk2>
          <a:srgbClr val="008080"/>
        </a:dk2>
        <a:lt2>
          <a:srgbClr val="E2EFCD"/>
        </a:lt2>
        <a:accent1>
          <a:srgbClr val="33CCCC"/>
        </a:accent1>
        <a:accent2>
          <a:srgbClr val="6352B8"/>
        </a:accent2>
        <a:accent3>
          <a:srgbClr val="AAC0C0"/>
        </a:accent3>
        <a:accent4>
          <a:srgbClr val="DADADA"/>
        </a:accent4>
        <a:accent5>
          <a:srgbClr val="ADE2E2"/>
        </a:accent5>
        <a:accent6>
          <a:srgbClr val="5949A6"/>
        </a:accent6>
        <a:hlink>
          <a:srgbClr val="CCFFFF"/>
        </a:hlink>
        <a:folHlink>
          <a:srgbClr val="99CCFF"/>
        </a:folHlink>
      </a:clrScheme>
      <a:clrMap bg1="dk2" tx1="lt1" bg2="dk1" tx2="lt2" accent1="accent1" accent2="accent2" accent3="accent3" accent4="accent4" accent5="accent5" accent6="accent6" hlink="hlink" folHlink="folHlink"/>
    </a:extraClrScheme>
    <a:extraClrScheme>
      <a:clrScheme name="Beam 5">
        <a:dk1>
          <a:srgbClr val="48562C"/>
        </a:dk1>
        <a:lt1>
          <a:srgbClr val="FFFFFF"/>
        </a:lt1>
        <a:dk2>
          <a:srgbClr val="546434"/>
        </a:dk2>
        <a:lt2>
          <a:srgbClr val="FFFFCC"/>
        </a:lt2>
        <a:accent1>
          <a:srgbClr val="7B8A6E"/>
        </a:accent1>
        <a:accent2>
          <a:srgbClr val="527C3A"/>
        </a:accent2>
        <a:accent3>
          <a:srgbClr val="B3B8AE"/>
        </a:accent3>
        <a:accent4>
          <a:srgbClr val="DADADA"/>
        </a:accent4>
        <a:accent5>
          <a:srgbClr val="BFC4BA"/>
        </a:accent5>
        <a:accent6>
          <a:srgbClr val="497034"/>
        </a:accent6>
        <a:hlink>
          <a:srgbClr val="55B55E"/>
        </a:hlink>
        <a:folHlink>
          <a:srgbClr val="85B3B1"/>
        </a:folHlink>
      </a:clrScheme>
      <a:clrMap bg1="dk2" tx1="lt1" bg2="dk1" tx2="lt2" accent1="accent1" accent2="accent2" accent3="accent3" accent4="accent4" accent5="accent5" accent6="accent6" hlink="hlink" folHlink="folHlink"/>
    </a:extraClrScheme>
    <a:extraClrScheme>
      <a:clrScheme name="Beam 6">
        <a:dk1>
          <a:srgbClr val="96B29E"/>
        </a:dk1>
        <a:lt1>
          <a:srgbClr val="FFFFFF"/>
        </a:lt1>
        <a:dk2>
          <a:srgbClr val="A5BDAC"/>
        </a:dk2>
        <a:lt2>
          <a:srgbClr val="FFFFCC"/>
        </a:lt2>
        <a:accent1>
          <a:srgbClr val="4E8880"/>
        </a:accent1>
        <a:accent2>
          <a:srgbClr val="2F71B9"/>
        </a:accent2>
        <a:accent3>
          <a:srgbClr val="CFDBD2"/>
        </a:accent3>
        <a:accent4>
          <a:srgbClr val="DADADA"/>
        </a:accent4>
        <a:accent5>
          <a:srgbClr val="B2C3C0"/>
        </a:accent5>
        <a:accent6>
          <a:srgbClr val="2A66A7"/>
        </a:accent6>
        <a:hlink>
          <a:srgbClr val="9DC0E7"/>
        </a:hlink>
        <a:folHlink>
          <a:srgbClr val="54CA89"/>
        </a:folHlink>
      </a:clrScheme>
      <a:clrMap bg1="dk2" tx1="lt1" bg2="dk1" tx2="lt2" accent1="accent1" accent2="accent2" accent3="accent3" accent4="accent4" accent5="accent5" accent6="accent6" hlink="hlink" folHlink="folHlink"/>
    </a:extraClrScheme>
    <a:extraClrScheme>
      <a:clrScheme name="Beam 7">
        <a:dk1>
          <a:srgbClr val="D49C00"/>
        </a:dk1>
        <a:lt1>
          <a:srgbClr val="FFFFFF"/>
        </a:lt1>
        <a:dk2>
          <a:srgbClr val="CC9900"/>
        </a:dk2>
        <a:lt2>
          <a:srgbClr val="CEBD40"/>
        </a:lt2>
        <a:accent1>
          <a:srgbClr val="CC6600"/>
        </a:accent1>
        <a:accent2>
          <a:srgbClr val="808000"/>
        </a:accent2>
        <a:accent3>
          <a:srgbClr val="E2CAAA"/>
        </a:accent3>
        <a:accent4>
          <a:srgbClr val="DADADA"/>
        </a:accent4>
        <a:accent5>
          <a:srgbClr val="E2B8AA"/>
        </a:accent5>
        <a:accent6>
          <a:srgbClr val="737300"/>
        </a:accent6>
        <a:hlink>
          <a:srgbClr val="FF9900"/>
        </a:hlink>
        <a:folHlink>
          <a:srgbClr val="FFFF99"/>
        </a:folHlink>
      </a:clrScheme>
      <a:clrMap bg1="dk2" tx1="lt1" bg2="dk1" tx2="lt2" accent1="accent1" accent2="accent2" accent3="accent3" accent4="accent4" accent5="accent5" accent6="accent6" hlink="hlink" folHlink="folHlink"/>
    </a:extraClrScheme>
    <a:extraClrScheme>
      <a:clrScheme name="Beam 8">
        <a:dk1>
          <a:srgbClr val="881700"/>
        </a:dk1>
        <a:lt1>
          <a:srgbClr val="FAF9E6"/>
        </a:lt1>
        <a:dk2>
          <a:srgbClr val="990000"/>
        </a:dk2>
        <a:lt2>
          <a:srgbClr val="EADC78"/>
        </a:lt2>
        <a:accent1>
          <a:srgbClr val="FF6600"/>
        </a:accent1>
        <a:accent2>
          <a:srgbClr val="B86D52"/>
        </a:accent2>
        <a:accent3>
          <a:srgbClr val="CAAAAA"/>
        </a:accent3>
        <a:accent4>
          <a:srgbClr val="D6D5C4"/>
        </a:accent4>
        <a:accent5>
          <a:srgbClr val="FFB8AA"/>
        </a:accent5>
        <a:accent6>
          <a:srgbClr val="A66249"/>
        </a:accent6>
        <a:hlink>
          <a:srgbClr val="D78D15"/>
        </a:hlink>
        <a:folHlink>
          <a:srgbClr val="C6B37E"/>
        </a:folHlink>
      </a:clrScheme>
      <a:clrMap bg1="dk2" tx1="lt1" bg2="dk1" tx2="lt2" accent1="accent1" accent2="accent2" accent3="accent3" accent4="accent4" accent5="accent5" accent6="accent6" hlink="hlink" folHlink="folHlink"/>
    </a:extraClrScheme>
    <a:extraClrScheme>
      <a:clrScheme name="Beam 9">
        <a:dk1>
          <a:srgbClr val="000000"/>
        </a:dk1>
        <a:lt1>
          <a:srgbClr val="FFFFFF"/>
        </a:lt1>
        <a:dk2>
          <a:srgbClr val="000000"/>
        </a:dk2>
        <a:lt2>
          <a:srgbClr val="DDDDDD"/>
        </a:lt2>
        <a:accent1>
          <a:srgbClr val="E6F5F6"/>
        </a:accent1>
        <a:accent2>
          <a:srgbClr val="A5E1A8"/>
        </a:accent2>
        <a:accent3>
          <a:srgbClr val="FFFFFF"/>
        </a:accent3>
        <a:accent4>
          <a:srgbClr val="000000"/>
        </a:accent4>
        <a:accent5>
          <a:srgbClr val="F0F9FA"/>
        </a:accent5>
        <a:accent6>
          <a:srgbClr val="95CC98"/>
        </a:accent6>
        <a:hlink>
          <a:srgbClr val="5B00B6"/>
        </a:hlink>
        <a:folHlink>
          <a:srgbClr val="34988E"/>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8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9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rgbClr val="000000"/>
          </a:solidFill>
          <a:prstDash val="solid"/>
          <a:round/>
          <a:headEnd type="none" w="med" len="med"/>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rgbClr val="000000"/>
          </a:solidFill>
          <a:prstDash val="solid"/>
          <a:round/>
          <a:headEnd type="none" w="med" len="med"/>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0_NYAB Template">
  <a:themeElements>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1_NYAB Template">
  <a:themeElements>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2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13_NYAB Template">
  <a:themeElements>
    <a:clrScheme name="2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2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14_NYAB Template">
  <a:themeElements>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15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16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17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ea typeface="ＭＳ Ｐゴシック" pitchFamily="34" charset="-128"/>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4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NYAB Template">
  <a:themeElements>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6_NYAB Template">
  <a:themeElements>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7_NYAB Template">
  <a:themeElements>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NYAB 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triangl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3200" b="0" i="0" u="none" strike="noStrike" cap="none" normalizeH="0" baseline="0" smtClean="0">
            <a:ln>
              <a:noFill/>
            </a:ln>
            <a:solidFill>
              <a:schemeClr val="tx2"/>
            </a:solidFill>
            <a:effectLst/>
            <a:latin typeface="Times New Roman" pitchFamily="18" charset="0"/>
          </a:defRPr>
        </a:defPPr>
      </a:lstStyle>
    </a:lnDef>
  </a:objectDefaults>
  <a:extraClrSchemeLst>
    <a:extraClrScheme>
      <a:clrScheme name="1_NYAB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NYAB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NYAB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NYAB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NYAB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NYAB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NYAB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NYAB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NYAB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NYAB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NYAB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NYAB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076B7633C134545BF23BF4EF4777B47" ma:contentTypeVersion="8" ma:contentTypeDescription="Create a new document." ma:contentTypeScope="" ma:versionID="fbf8921d76cca306595c2fd2c6261c05">
  <xsd:schema xmlns:xsd="http://www.w3.org/2001/XMLSchema" xmlns:xs="http://www.w3.org/2001/XMLSchema" xmlns:p="http://schemas.microsoft.com/office/2006/metadata/properties" xmlns:ns3="a1d2a30f-c090-42d2-a1fe-38dddbdd732d" xmlns:ns4="9761f4fd-9058-49b1-bec7-785d5613c2b3" targetNamespace="http://schemas.microsoft.com/office/2006/metadata/properties" ma:root="true" ma:fieldsID="997c105fecb50cda98072849d553051a" ns3:_="" ns4:_="">
    <xsd:import namespace="a1d2a30f-c090-42d2-a1fe-38dddbdd732d"/>
    <xsd:import namespace="9761f4fd-9058-49b1-bec7-785d5613c2b3"/>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4:SharedWithUsers" minOccurs="0"/>
                <xsd:element ref="ns4:SharedWithDetails" minOccurs="0"/>
                <xsd:element ref="ns4:SharingHintHash" minOccurs="0"/>
                <xsd:element ref="ns3:_activity"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d2a30f-c090-42d2-a1fe-38dddbdd732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4" nillable="true" ma:displayName="_activity" ma:hidden="true" ma:internalName="_activity">
      <xsd:simpleType>
        <xsd:restriction base="dms:Note"/>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61f4fd-9058-49b1-bec7-785d5613c2b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a1d2a30f-c090-42d2-a1fe-38dddbdd732d" xsi:nil="true"/>
  </documentManagement>
</p:properties>
</file>

<file path=customXml/itemProps1.xml><?xml version="1.0" encoding="utf-8"?>
<ds:datastoreItem xmlns:ds="http://schemas.openxmlformats.org/officeDocument/2006/customXml" ds:itemID="{5122EEC5-4FF6-40D3-B4FA-BC8E08795BB1}">
  <ds:schemaRefs>
    <ds:schemaRef ds:uri="http://schemas.microsoft.com/sharepoint/v3/contenttype/forms"/>
  </ds:schemaRefs>
</ds:datastoreItem>
</file>

<file path=customXml/itemProps2.xml><?xml version="1.0" encoding="utf-8"?>
<ds:datastoreItem xmlns:ds="http://schemas.openxmlformats.org/officeDocument/2006/customXml" ds:itemID="{D2B7259B-1C31-4F4A-822B-C6B07839F791}">
  <ds:schemaRefs>
    <ds:schemaRef ds:uri="9761f4fd-9058-49b1-bec7-785d5613c2b3"/>
    <ds:schemaRef ds:uri="a1d2a30f-c090-42d2-a1fe-38dddbdd732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11FFF23-5B3B-4F21-87C6-4332180F5117}">
  <ds:schemaRefs>
    <ds:schemaRef ds:uri="http://purl.org/dc/terms/"/>
    <ds:schemaRef ds:uri="http://schemas.microsoft.com/office/2006/metadata/properties"/>
    <ds:schemaRef ds:uri="http://purl.org/dc/dcmitype/"/>
    <ds:schemaRef ds:uri="a1d2a30f-c090-42d2-a1fe-38dddbdd732d"/>
    <ds:schemaRef ds:uri="http://schemas.microsoft.com/office/2006/documentManagement/types"/>
    <ds:schemaRef ds:uri="http://schemas.microsoft.com/office/infopath/2007/PartnerControls"/>
    <ds:schemaRef ds:uri="http://purl.org/dc/elements/1.1/"/>
    <ds:schemaRef ds:uri="http://schemas.openxmlformats.org/package/2006/metadata/core-properties"/>
    <ds:schemaRef ds:uri="9761f4fd-9058-49b1-bec7-785d5613c2b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Beam</Template>
  <TotalTime>0</TotalTime>
  <Words>1527</Words>
  <Application>Microsoft Macintosh PowerPoint</Application>
  <PresentationFormat>On-screen Show (4:3)</PresentationFormat>
  <Paragraphs>208</Paragraphs>
  <Slides>23</Slides>
  <Notes>0</Notes>
  <HiddenSlides>0</HiddenSlides>
  <MMClips>1</MMClips>
  <ScaleCrop>false</ScaleCrop>
  <HeadingPairs>
    <vt:vector size="6" baseType="variant">
      <vt:variant>
        <vt:lpstr>Fonts Used</vt:lpstr>
      </vt:variant>
      <vt:variant>
        <vt:i4>6</vt:i4>
      </vt:variant>
      <vt:variant>
        <vt:lpstr>Theme</vt:lpstr>
      </vt:variant>
      <vt:variant>
        <vt:i4>19</vt:i4>
      </vt:variant>
      <vt:variant>
        <vt:lpstr>Slide Titles</vt:lpstr>
      </vt:variant>
      <vt:variant>
        <vt:i4>23</vt:i4>
      </vt:variant>
    </vt:vector>
  </HeadingPairs>
  <TitlesOfParts>
    <vt:vector size="48" baseType="lpstr">
      <vt:lpstr>Aptos</vt:lpstr>
      <vt:lpstr>Arial</vt:lpstr>
      <vt:lpstr>Calibri</vt:lpstr>
      <vt:lpstr>Söhne</vt:lpstr>
      <vt:lpstr>Times New Roman</vt:lpstr>
      <vt:lpstr>Wingdings</vt:lpstr>
      <vt:lpstr>Beam</vt:lpstr>
      <vt:lpstr>NYAB Template</vt:lpstr>
      <vt:lpstr>1_NYAB Template</vt:lpstr>
      <vt:lpstr>2_NYAB Template</vt:lpstr>
      <vt:lpstr>3_NYAB Template</vt:lpstr>
      <vt:lpstr>4_NYAB Template</vt:lpstr>
      <vt:lpstr>5_NYAB Template</vt:lpstr>
      <vt:lpstr>6_NYAB Template</vt:lpstr>
      <vt:lpstr>7_NYAB Template</vt:lpstr>
      <vt:lpstr>8_NYAB Template</vt:lpstr>
      <vt:lpstr>9_NYAB Template</vt:lpstr>
      <vt:lpstr>10_NYAB Template</vt:lpstr>
      <vt:lpstr>11_NYAB Template</vt:lpstr>
      <vt:lpstr>12_NYAB Template</vt:lpstr>
      <vt:lpstr>13_NYAB Template</vt:lpstr>
      <vt:lpstr>14_NYAB Template</vt:lpstr>
      <vt:lpstr>15_NYAB Template</vt:lpstr>
      <vt:lpstr>16_NYAB Template</vt:lpstr>
      <vt:lpstr>17_NYAB Template</vt:lpstr>
      <vt:lpstr>  ECEN 5623 Real-Time Embedded Systems  Team #13 Ayswariya Kannan, Kiran Jojare</vt:lpstr>
      <vt:lpstr>Presentation Roadmap</vt:lpstr>
      <vt:lpstr>Introduction </vt:lpstr>
      <vt:lpstr>System Block Diagram</vt:lpstr>
      <vt:lpstr>Capability Requirements</vt:lpstr>
      <vt:lpstr>Real-Time Requirements</vt:lpstr>
      <vt:lpstr>Real-Time Requirements Contd..</vt:lpstr>
      <vt:lpstr>Performance Requirements</vt:lpstr>
      <vt:lpstr>Service Set Feasibility and Safety Analysis</vt:lpstr>
      <vt:lpstr>Cheddar Analysis for Worst-Case and Simulation </vt:lpstr>
      <vt:lpstr>Scheduling Point and Completion Time Test</vt:lpstr>
      <vt:lpstr>System Response Timeline</vt:lpstr>
      <vt:lpstr>SA/SD State Machine DESIGN</vt:lpstr>
      <vt:lpstr>Control Flow Diagram(CFD)</vt:lpstr>
      <vt:lpstr>Data Flow Diagram</vt:lpstr>
      <vt:lpstr>Proof-of-Concept Analysis</vt:lpstr>
      <vt:lpstr>Hardware Prototype</vt:lpstr>
      <vt:lpstr>Proof of Concept Demo</vt:lpstr>
      <vt:lpstr>Time-stamp Tracing of Key Services </vt:lpstr>
      <vt:lpstr>Time-stamp Tracing of Key Services Contd..</vt:lpstr>
      <vt:lpstr>Verification &amp; Validation Plans</vt:lpstr>
      <vt:lpstr>Summary</vt:lpstr>
      <vt:lpstr>Thank You Prof Tim  Nilesh, Viraj and Rishi  Fellow classmates </vt:lpstr>
    </vt:vector>
  </TitlesOfParts>
  <Company>University of Colorado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ECEN 5623 RT Embedded Systems</dc:title>
  <dc:creator>Sam Siewert</dc:creator>
  <cp:lastModifiedBy>Kiran Jojare</cp:lastModifiedBy>
  <cp:revision>1</cp:revision>
  <cp:lastPrinted>2014-08-25T18:08:07Z</cp:lastPrinted>
  <dcterms:created xsi:type="dcterms:W3CDTF">2001-08-29T05:33:36Z</dcterms:created>
  <dcterms:modified xsi:type="dcterms:W3CDTF">2024-05-06T05:16:32Z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3</vt:i4>
  </property>
  <property fmtid="{D5CDD505-2E9C-101B-9397-08002B2CF9AE}" pid="6" name="ScreenUsage">
    <vt:i4>3</vt:i4>
  </property>
  <property fmtid="{D5CDD505-2E9C-101B-9397-08002B2CF9AE}" pid="7" name="MailAddress">
    <vt:lpwstr>siewerts@thinker.colorado.edu</vt:lpwstr>
  </property>
  <property fmtid="{D5CDD505-2E9C-101B-9397-08002B2CF9AE}" pid="8" name="HomePage">
    <vt:lpwstr>www-sgc.colorado.edu/~siewerts</vt:lpwstr>
  </property>
  <property fmtid="{D5CDD505-2E9C-101B-9397-08002B2CF9AE}" pid="9" name="Other">
    <vt:lpwstr/>
  </property>
  <property fmtid="{D5CDD505-2E9C-101B-9397-08002B2CF9AE}" pid="10" name="DownloadOriginal">
    <vt:bool>false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3</vt:i4>
  </property>
  <property fmtid="{D5CDD505-2E9C-101B-9397-08002B2CF9AE}" pid="21" name="OutputDir">
    <vt:lpwstr>C:\ecen</vt:lpwstr>
  </property>
  <property fmtid="{D5CDD505-2E9C-101B-9397-08002B2CF9AE}" pid="22" name="ContentTypeId">
    <vt:lpwstr>0x010100E076B7633C134545BF23BF4EF4777B47</vt:lpwstr>
  </property>
</Properties>
</file>